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0" r:id="rId1"/>
  </p:sldMasterIdLst>
  <p:notesMasterIdLst>
    <p:notesMasterId r:id="rId27"/>
  </p:notesMasterIdLst>
  <p:sldIdLst>
    <p:sldId id="256" r:id="rId2"/>
    <p:sldId id="272" r:id="rId3"/>
    <p:sldId id="267" r:id="rId4"/>
    <p:sldId id="288" r:id="rId5"/>
    <p:sldId id="303" r:id="rId6"/>
    <p:sldId id="296" r:id="rId7"/>
    <p:sldId id="306" r:id="rId8"/>
    <p:sldId id="309" r:id="rId9"/>
    <p:sldId id="300" r:id="rId10"/>
    <p:sldId id="287" r:id="rId11"/>
    <p:sldId id="295" r:id="rId12"/>
    <p:sldId id="289" r:id="rId13"/>
    <p:sldId id="297" r:id="rId14"/>
    <p:sldId id="304" r:id="rId15"/>
    <p:sldId id="305" r:id="rId16"/>
    <p:sldId id="310" r:id="rId17"/>
    <p:sldId id="311" r:id="rId18"/>
    <p:sldId id="312" r:id="rId19"/>
    <p:sldId id="313" r:id="rId20"/>
    <p:sldId id="314" r:id="rId21"/>
    <p:sldId id="292" r:id="rId22"/>
    <p:sldId id="302" r:id="rId23"/>
    <p:sldId id="293" r:id="rId24"/>
    <p:sldId id="294" r:id="rId25"/>
    <p:sldId id="301" r:id="rId26"/>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99FF"/>
    <a:srgbClr val="990033"/>
    <a:srgbClr val="FF9933"/>
    <a:srgbClr val="3366CC"/>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355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37000" y="0"/>
            <a:ext cx="3011488" cy="463550"/>
          </a:xfrm>
          <a:prstGeom prst="rect">
            <a:avLst/>
          </a:prstGeom>
        </p:spPr>
        <p:txBody>
          <a:bodyPr vert="horz" lIns="91440" tIns="45720" rIns="91440" bIns="45720" rtlCol="0"/>
          <a:lstStyle>
            <a:lvl1pPr algn="r">
              <a:defRPr sz="1200"/>
            </a:lvl1pPr>
          </a:lstStyle>
          <a:p>
            <a:fld id="{AFF7FEAB-1632-44E3-B47D-458956EFB035}" type="datetimeFigureOut">
              <a:rPr lang="en-US" smtClean="0"/>
              <a:t>10/25/2016</a:t>
            </a:fld>
            <a:endParaRPr lang="en-US" dirty="0"/>
          </a:p>
        </p:txBody>
      </p:sp>
      <p:sp>
        <p:nvSpPr>
          <p:cNvPr id="4" name="Slide Image Placeholder 3"/>
          <p:cNvSpPr>
            <a:spLocks noGrp="1" noRot="1" noChangeAspect="1"/>
          </p:cNvSpPr>
          <p:nvPr>
            <p:ph type="sldImg" idx="2"/>
          </p:nvPr>
        </p:nvSpPr>
        <p:spPr>
          <a:xfrm>
            <a:off x="1397000" y="1154113"/>
            <a:ext cx="4156075" cy="31178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95325" y="4445000"/>
            <a:ext cx="5559425" cy="36369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525"/>
            <a:ext cx="3011488" cy="46355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7000" y="8772525"/>
            <a:ext cx="3011488" cy="463550"/>
          </a:xfrm>
          <a:prstGeom prst="rect">
            <a:avLst/>
          </a:prstGeom>
        </p:spPr>
        <p:txBody>
          <a:bodyPr vert="horz" lIns="91440" tIns="45720" rIns="91440" bIns="45720" rtlCol="0" anchor="b"/>
          <a:lstStyle>
            <a:lvl1pPr algn="r">
              <a:defRPr sz="1200"/>
            </a:lvl1pPr>
          </a:lstStyle>
          <a:p>
            <a:fld id="{BF718BD2-155E-44B6-9813-BC3A1A40FCE9}" type="slidenum">
              <a:rPr lang="en-US" smtClean="0"/>
              <a:t>‹#›</a:t>
            </a:fld>
            <a:endParaRPr lang="en-US" dirty="0"/>
          </a:p>
        </p:txBody>
      </p:sp>
    </p:spTree>
    <p:extLst>
      <p:ext uri="{BB962C8B-B14F-4D97-AF65-F5344CB8AC3E}">
        <p14:creationId xmlns:p14="http://schemas.microsoft.com/office/powerpoint/2010/main" val="5381362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extLst/>
          </a:lstStyle>
          <a:p>
            <a:fld id="{FB94C18D-0376-4E69-BEE4-583590C6D703}" type="datetimeFigureOut">
              <a:rPr lang="en-US" smtClean="0"/>
              <a:pPr/>
              <a:t>10/25/2016</a:t>
            </a:fld>
            <a:endParaRPr lang="en-US" dirty="0"/>
          </a:p>
        </p:txBody>
      </p:sp>
      <p:sp>
        <p:nvSpPr>
          <p:cNvPr id="17" name="Footer Placeholder 16"/>
          <p:cNvSpPr>
            <a:spLocks noGrp="1"/>
          </p:cNvSpPr>
          <p:nvPr>
            <p:ph type="ftr" sz="quarter" idx="11"/>
          </p:nvPr>
        </p:nvSpPr>
        <p:spPr/>
        <p:txBody>
          <a:bodyPr/>
          <a:lstStyle>
            <a:extLst/>
          </a:lstStyle>
          <a:p>
            <a:endParaRPr lang="en-US" dirty="0"/>
          </a:p>
        </p:txBody>
      </p:sp>
      <p:sp>
        <p:nvSpPr>
          <p:cNvPr id="29" name="Slide Number Placeholder 28"/>
          <p:cNvSpPr>
            <a:spLocks noGrp="1"/>
          </p:cNvSpPr>
          <p:nvPr>
            <p:ph type="sldNum" sz="quarter" idx="12"/>
          </p:nvPr>
        </p:nvSpPr>
        <p:spPr/>
        <p:txBody>
          <a:bodyPr/>
          <a:lstStyle>
            <a:extLst/>
          </a:lstStyle>
          <a:p>
            <a:fld id="{B387D391-4260-40F3-9B94-841A9EA3B50A}" type="slidenum">
              <a:rPr lang="en-US" smtClean="0"/>
              <a:pPr/>
              <a:t>‹#›</a:t>
            </a:fld>
            <a:endParaRPr lang="en-US" dirty="0"/>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B94C18D-0376-4E69-BEE4-583590C6D703}" type="datetimeFigureOut">
              <a:rPr lang="en-US" smtClean="0"/>
              <a:pPr/>
              <a:t>10/25/2016</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B387D391-4260-40F3-9B94-841A9EA3B50A}"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B94C18D-0376-4E69-BEE4-583590C6D703}" type="datetimeFigureOut">
              <a:rPr lang="en-US" smtClean="0"/>
              <a:pPr/>
              <a:t>10/25/2016</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B387D391-4260-40F3-9B94-841A9EA3B50A}"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B94C18D-0376-4E69-BEE4-583590C6D703}" type="datetimeFigureOut">
              <a:rPr lang="en-US" smtClean="0"/>
              <a:pPr/>
              <a:t>10/25/2016</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B387D391-4260-40F3-9B94-841A9EA3B50A}"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FB94C18D-0376-4E69-BEE4-583590C6D703}" type="datetimeFigureOut">
              <a:rPr lang="en-US" smtClean="0"/>
              <a:pPr/>
              <a:t>10/25/2016</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B387D391-4260-40F3-9B94-841A9EA3B50A}" type="slidenum">
              <a:rPr lang="en-US" smtClean="0"/>
              <a:pPr/>
              <a:t>‹#›</a:t>
            </a:fld>
            <a:endParaRPr lang="en-US" dirty="0"/>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smtClean="0"/>
              <a:t>Click to edit Master title style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FB94C18D-0376-4E69-BEE4-583590C6D703}" type="datetimeFigureOut">
              <a:rPr lang="en-US" smtClean="0"/>
              <a:pPr/>
              <a:t>10/25/2016</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B387D391-4260-40F3-9B94-841A9EA3B50A}"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FB94C18D-0376-4E69-BEE4-583590C6D703}" type="datetimeFigureOut">
              <a:rPr lang="en-US" smtClean="0"/>
              <a:pPr/>
              <a:t>10/25/2016</a:t>
            </a:fld>
            <a:endParaRPr lang="en-US" dirty="0"/>
          </a:p>
        </p:txBody>
      </p:sp>
      <p:sp>
        <p:nvSpPr>
          <p:cNvPr id="8" name="Footer Placeholder 7"/>
          <p:cNvSpPr>
            <a:spLocks noGrp="1"/>
          </p:cNvSpPr>
          <p:nvPr>
            <p:ph type="ftr" sz="quarter" idx="11"/>
          </p:nvPr>
        </p:nvSpPr>
        <p:spPr/>
        <p:txBody>
          <a:bodyPr/>
          <a:lstStyle>
            <a:extLst/>
          </a:lstStyle>
          <a:p>
            <a:endParaRPr lang="en-US" dirty="0"/>
          </a:p>
        </p:txBody>
      </p:sp>
      <p:sp>
        <p:nvSpPr>
          <p:cNvPr id="9" name="Slide Number Placeholder 8"/>
          <p:cNvSpPr>
            <a:spLocks noGrp="1"/>
          </p:cNvSpPr>
          <p:nvPr>
            <p:ph type="sldNum" sz="quarter" idx="12"/>
          </p:nvPr>
        </p:nvSpPr>
        <p:spPr/>
        <p:txBody>
          <a:bodyPr/>
          <a:lstStyle>
            <a:extLst/>
          </a:lstStyle>
          <a:p>
            <a:fld id="{B387D391-4260-40F3-9B94-841A9EA3B50A}" type="slidenum">
              <a:rPr lang="en-US" smtClean="0"/>
              <a:pPr/>
              <a:t>‹#›</a:t>
            </a:fld>
            <a:endParaRPr lang="en-US" dirty="0"/>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FB94C18D-0376-4E69-BEE4-583590C6D703}" type="datetimeFigureOut">
              <a:rPr lang="en-US" smtClean="0"/>
              <a:pPr/>
              <a:t>10/25/2016</a:t>
            </a:fld>
            <a:endParaRPr lang="en-US" dirty="0"/>
          </a:p>
        </p:txBody>
      </p:sp>
      <p:sp>
        <p:nvSpPr>
          <p:cNvPr id="4" name="Footer Placeholder 3"/>
          <p:cNvSpPr>
            <a:spLocks noGrp="1"/>
          </p:cNvSpPr>
          <p:nvPr>
            <p:ph type="ftr" sz="quarter" idx="11"/>
          </p:nvPr>
        </p:nvSpPr>
        <p:spPr/>
        <p:txBody>
          <a:bodyPr/>
          <a:lstStyle>
            <a:extLst/>
          </a:lstStyle>
          <a:p>
            <a:endParaRPr lang="en-US" dirty="0"/>
          </a:p>
        </p:txBody>
      </p:sp>
      <p:sp>
        <p:nvSpPr>
          <p:cNvPr id="5" name="Slide Number Placeholder 4"/>
          <p:cNvSpPr>
            <a:spLocks noGrp="1"/>
          </p:cNvSpPr>
          <p:nvPr>
            <p:ph type="sldNum" sz="quarter" idx="12"/>
          </p:nvPr>
        </p:nvSpPr>
        <p:spPr/>
        <p:txBody>
          <a:bodyPr/>
          <a:lstStyle>
            <a:extLst/>
          </a:lstStyle>
          <a:p>
            <a:fld id="{B387D391-4260-40F3-9B94-841A9EA3B50A}"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FB94C18D-0376-4E69-BEE4-583590C6D703}" type="datetimeFigureOut">
              <a:rPr lang="en-US" smtClean="0"/>
              <a:pPr/>
              <a:t>10/25/2016</a:t>
            </a:fld>
            <a:endParaRPr lang="en-US" dirty="0"/>
          </a:p>
        </p:txBody>
      </p:sp>
      <p:sp>
        <p:nvSpPr>
          <p:cNvPr id="3" name="Footer Placeholder 2"/>
          <p:cNvSpPr>
            <a:spLocks noGrp="1"/>
          </p:cNvSpPr>
          <p:nvPr>
            <p:ph type="ftr" sz="quarter" idx="11"/>
          </p:nvPr>
        </p:nvSpPr>
        <p:spPr/>
        <p:txBody>
          <a:bodyPr/>
          <a:lstStyle>
            <a:extLst/>
          </a:lstStyle>
          <a:p>
            <a:endParaRPr lang="en-US" dirty="0"/>
          </a:p>
        </p:txBody>
      </p:sp>
      <p:sp>
        <p:nvSpPr>
          <p:cNvPr id="4" name="Slide Number Placeholder 3"/>
          <p:cNvSpPr>
            <a:spLocks noGrp="1"/>
          </p:cNvSpPr>
          <p:nvPr>
            <p:ph type="sldNum" sz="quarter" idx="12"/>
          </p:nvPr>
        </p:nvSpPr>
        <p:spPr/>
        <p:txBody>
          <a:bodyPr/>
          <a:lstStyle>
            <a:extLst/>
          </a:lstStyle>
          <a:p>
            <a:fld id="{B387D391-4260-40F3-9B94-841A9EA3B50A}"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FB94C18D-0376-4E69-BEE4-583590C6D703}" type="datetimeFigureOut">
              <a:rPr lang="en-US" smtClean="0"/>
              <a:pPr/>
              <a:t>10/25/2016</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B387D391-4260-40F3-9B94-841A9EA3B50A}"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dirty="0" smtClean="0"/>
              <a:t>Click icon to add picture</a:t>
            </a:r>
            <a:endParaRPr kumimoji="0" lang="en-US" dirty="0"/>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extLst/>
          </a:lstStyle>
          <a:p>
            <a:fld id="{FB94C18D-0376-4E69-BEE4-583590C6D703}" type="datetimeFigureOut">
              <a:rPr lang="en-US" smtClean="0"/>
              <a:pPr/>
              <a:t>10/25/2016</a:t>
            </a:fld>
            <a:endParaRPr lang="en-US" dirty="0"/>
          </a:p>
        </p:txBody>
      </p:sp>
      <p:sp>
        <p:nvSpPr>
          <p:cNvPr id="6" name="Footer Placeholder 5"/>
          <p:cNvSpPr>
            <a:spLocks noGrp="1"/>
          </p:cNvSpPr>
          <p:nvPr>
            <p:ph type="ftr" sz="quarter" idx="11"/>
          </p:nvPr>
        </p:nvSpPr>
        <p:spPr>
          <a:xfrm>
            <a:off x="914400" y="55499"/>
            <a:ext cx="5562600" cy="365125"/>
          </a:xfrm>
        </p:spPr>
        <p:txBody>
          <a:bodyPr/>
          <a:lstStyle>
            <a:extLst/>
          </a:lstStyle>
          <a:p>
            <a:endParaRPr lang="en-US" dirty="0"/>
          </a:p>
        </p:txBody>
      </p:sp>
      <p:sp>
        <p:nvSpPr>
          <p:cNvPr id="7" name="Slide Number Placeholder 6"/>
          <p:cNvSpPr>
            <a:spLocks noGrp="1"/>
          </p:cNvSpPr>
          <p:nvPr>
            <p:ph type="sldNum" sz="quarter" idx="12"/>
          </p:nvPr>
        </p:nvSpPr>
        <p:spPr>
          <a:xfrm>
            <a:off x="8610600" y="55499"/>
            <a:ext cx="457200" cy="365125"/>
          </a:xfrm>
        </p:spPr>
        <p:txBody>
          <a:bodyPr/>
          <a:lstStyle>
            <a:extLst/>
          </a:lstStyle>
          <a:p>
            <a:fld id="{B387D391-4260-40F3-9B94-841A9EA3B50A}"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FB94C18D-0376-4E69-BEE4-583590C6D703}" type="datetimeFigureOut">
              <a:rPr lang="en-US" smtClean="0"/>
              <a:pPr/>
              <a:t>10/25/2016</a:t>
            </a:fld>
            <a:endParaRPr lang="en-US" dirty="0"/>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n-US" dirty="0"/>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B387D391-4260-40F3-9B94-841A9EA3B50A}"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 Id="rId5" Type="http://schemas.openxmlformats.org/officeDocument/2006/relationships/image" Target="../media/image14.jpeg"/><Relationship Id="rId4" Type="http://schemas.openxmlformats.org/officeDocument/2006/relationships/image" Target="../media/image13.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294960" y="5541119"/>
            <a:ext cx="8305800" cy="838200"/>
          </a:xfrm>
          <a:noFill/>
          <a:ln w="25400" cap="rnd">
            <a:noFill/>
            <a:round/>
          </a:ln>
          <a:effectLst/>
        </p:spPr>
        <p:txBody>
          <a:bodyPr anchor="ctr" anchorCtr="0">
            <a:noAutofit/>
          </a:bodyPr>
          <a:lstStyle/>
          <a:p>
            <a:pPr algn="r"/>
            <a:r>
              <a:rPr lang="en-US" sz="3200" cap="none" dirty="0" smtClean="0">
                <a:solidFill>
                  <a:schemeClr val="bg2">
                    <a:lumMod val="60000"/>
                    <a:lumOff val="40000"/>
                  </a:schemeClr>
                </a:solidFill>
                <a:effectLst>
                  <a:outerShdw blurRad="38100" dist="38100" dir="2700000" algn="tl">
                    <a:srgbClr val="000000">
                      <a:alpha val="43137"/>
                    </a:srgbClr>
                  </a:outerShdw>
                </a:effectLst>
                <a:latin typeface="Arial" pitchFamily="34" charset="0"/>
                <a:cs typeface="Arial" pitchFamily="34" charset="0"/>
              </a:rPr>
              <a:t/>
            </a:r>
            <a:br>
              <a:rPr lang="en-US" sz="3200" cap="none" dirty="0" smtClean="0">
                <a:solidFill>
                  <a:schemeClr val="bg2">
                    <a:lumMod val="60000"/>
                    <a:lumOff val="40000"/>
                  </a:schemeClr>
                </a:solidFill>
                <a:effectLst>
                  <a:outerShdw blurRad="38100" dist="38100" dir="2700000" algn="tl">
                    <a:srgbClr val="000000">
                      <a:alpha val="43137"/>
                    </a:srgbClr>
                  </a:outerShdw>
                </a:effectLst>
                <a:latin typeface="Arial" pitchFamily="34" charset="0"/>
                <a:cs typeface="Arial" pitchFamily="34" charset="0"/>
              </a:rPr>
            </a:br>
            <a:r>
              <a:rPr lang="en-US" sz="2400" cap="none" dirty="0" smtClean="0">
                <a:solidFill>
                  <a:schemeClr val="tx1">
                    <a:lumMod val="50000"/>
                    <a:lumOff val="50000"/>
                  </a:schemeClr>
                </a:solidFill>
                <a:effectLst/>
                <a:latin typeface="Arial" pitchFamily="34" charset="0"/>
                <a:cs typeface="Arial" pitchFamily="34" charset="0"/>
              </a:rPr>
              <a:t>Karol M. Wasylyshyn, </a:t>
            </a:r>
            <a:r>
              <a:rPr lang="en-US" sz="2400" cap="none" dirty="0" err="1" smtClean="0">
                <a:solidFill>
                  <a:schemeClr val="tx1">
                    <a:lumMod val="50000"/>
                    <a:lumOff val="50000"/>
                  </a:schemeClr>
                </a:solidFill>
                <a:effectLst/>
                <a:latin typeface="Arial" pitchFamily="34" charset="0"/>
                <a:cs typeface="Arial" pitchFamily="34" charset="0"/>
              </a:rPr>
              <a:t>Psy.D</a:t>
            </a:r>
            <a:r>
              <a:rPr lang="en-US" sz="2400" cap="none" dirty="0" smtClean="0">
                <a:solidFill>
                  <a:schemeClr val="tx1">
                    <a:lumMod val="50000"/>
                    <a:lumOff val="50000"/>
                  </a:schemeClr>
                </a:solidFill>
                <a:effectLst/>
                <a:latin typeface="Arial" pitchFamily="34" charset="0"/>
                <a:cs typeface="Arial" pitchFamily="34" charset="0"/>
              </a:rPr>
              <a:t>.                   </a:t>
            </a:r>
            <a:br>
              <a:rPr lang="en-US" sz="2400" cap="none" dirty="0" smtClean="0">
                <a:solidFill>
                  <a:schemeClr val="tx1">
                    <a:lumMod val="50000"/>
                    <a:lumOff val="50000"/>
                  </a:schemeClr>
                </a:solidFill>
                <a:effectLst/>
                <a:latin typeface="Arial" pitchFamily="34" charset="0"/>
                <a:cs typeface="Arial" pitchFamily="34" charset="0"/>
              </a:rPr>
            </a:br>
            <a:r>
              <a:rPr lang="en-US" sz="2400" b="0" cap="none" dirty="0" smtClean="0">
                <a:ln w="12700">
                  <a:noFill/>
                  <a:prstDash val="solid"/>
                </a:ln>
                <a:solidFill>
                  <a:schemeClr val="tx1">
                    <a:lumMod val="50000"/>
                    <a:lumOff val="50000"/>
                  </a:schemeClr>
                </a:solidFill>
                <a:effectLst/>
                <a:latin typeface="Arial" pitchFamily="34" charset="0"/>
                <a:cs typeface="Arial" pitchFamily="34" charset="0"/>
              </a:rPr>
              <a:t>October 27, 2015</a:t>
            </a:r>
            <a:r>
              <a:rPr lang="en-US" sz="2400" cap="none" dirty="0" smtClean="0">
                <a:ln w="12700">
                  <a:noFill/>
                  <a:prstDash val="solid"/>
                </a:ln>
                <a:solidFill>
                  <a:schemeClr val="tx1">
                    <a:lumMod val="50000"/>
                    <a:lumOff val="50000"/>
                  </a:schemeClr>
                </a:solidFill>
                <a:effectLst/>
                <a:latin typeface="Arial" pitchFamily="34" charset="0"/>
                <a:cs typeface="Arial" pitchFamily="34" charset="0"/>
              </a:rPr>
              <a:t/>
            </a:r>
            <a:br>
              <a:rPr lang="en-US" sz="2400" cap="none" dirty="0" smtClean="0">
                <a:ln w="12700">
                  <a:noFill/>
                  <a:prstDash val="solid"/>
                </a:ln>
                <a:solidFill>
                  <a:schemeClr val="tx1">
                    <a:lumMod val="50000"/>
                    <a:lumOff val="50000"/>
                  </a:schemeClr>
                </a:solidFill>
                <a:effectLst/>
                <a:latin typeface="Arial" pitchFamily="34" charset="0"/>
                <a:cs typeface="Arial" pitchFamily="34" charset="0"/>
              </a:rPr>
            </a:br>
            <a:r>
              <a:rPr lang="en-US" sz="1400" b="0" cap="none" dirty="0" smtClean="0">
                <a:solidFill>
                  <a:schemeClr val="tx1">
                    <a:lumMod val="50000"/>
                    <a:lumOff val="50000"/>
                  </a:schemeClr>
                </a:solidFill>
                <a:effectLst/>
                <a:latin typeface="Arial" pitchFamily="34" charset="0"/>
                <a:cs typeface="Arial" pitchFamily="34" charset="0"/>
              </a:rPr>
              <a:t>Philadelphia, PA</a:t>
            </a:r>
            <a:r>
              <a:rPr lang="en-US" sz="3000" cap="none" dirty="0" smtClean="0">
                <a:solidFill>
                  <a:schemeClr val="bg2">
                    <a:lumMod val="60000"/>
                    <a:lumOff val="40000"/>
                  </a:schemeClr>
                </a:solidFill>
                <a:effectLst>
                  <a:outerShdw blurRad="38100" dist="38100" dir="2700000" algn="tl">
                    <a:srgbClr val="000000">
                      <a:alpha val="43137"/>
                    </a:srgbClr>
                  </a:outerShdw>
                </a:effectLst>
                <a:latin typeface="Arial" pitchFamily="34" charset="0"/>
                <a:cs typeface="Arial" pitchFamily="34" charset="0"/>
              </a:rPr>
              <a:t/>
            </a:r>
            <a:br>
              <a:rPr lang="en-US" sz="3000" cap="none" dirty="0" smtClean="0">
                <a:solidFill>
                  <a:schemeClr val="bg2">
                    <a:lumMod val="60000"/>
                    <a:lumOff val="40000"/>
                  </a:schemeClr>
                </a:solidFill>
                <a:effectLst>
                  <a:outerShdw blurRad="38100" dist="38100" dir="2700000" algn="tl">
                    <a:srgbClr val="000000">
                      <a:alpha val="43137"/>
                    </a:srgbClr>
                  </a:outerShdw>
                </a:effectLst>
                <a:latin typeface="Arial" pitchFamily="34" charset="0"/>
                <a:cs typeface="Arial" pitchFamily="34" charset="0"/>
              </a:rPr>
            </a:br>
            <a:endParaRPr lang="en-US" sz="3000" cap="none" dirty="0">
              <a:solidFill>
                <a:schemeClr val="bg2">
                  <a:lumMod val="60000"/>
                  <a:lumOff val="40000"/>
                </a:schemeClr>
              </a:solidFill>
              <a:effectLst>
                <a:outerShdw blurRad="38100" dist="38100" dir="2700000" algn="tl">
                  <a:srgbClr val="000000">
                    <a:alpha val="43137"/>
                  </a:srgbClr>
                </a:outerShdw>
              </a:effectLst>
              <a:latin typeface="Arial" pitchFamily="34" charset="0"/>
              <a:cs typeface="Arial" pitchFamily="34" charset="0"/>
            </a:endParaRPr>
          </a:p>
        </p:txBody>
      </p:sp>
      <p:sp>
        <p:nvSpPr>
          <p:cNvPr id="3" name="Subtitle 2"/>
          <p:cNvSpPr>
            <a:spLocks noGrp="1"/>
          </p:cNvSpPr>
          <p:nvPr>
            <p:ph type="subTitle" idx="1"/>
          </p:nvPr>
        </p:nvSpPr>
        <p:spPr>
          <a:xfrm>
            <a:off x="990600" y="1908590"/>
            <a:ext cx="7198637" cy="2866939"/>
          </a:xfrm>
          <a:ln w="38100" cmpd="dbl">
            <a:solidFill>
              <a:schemeClr val="accent4">
                <a:lumMod val="60000"/>
                <a:lumOff val="40000"/>
              </a:schemeClr>
            </a:solidFill>
          </a:ln>
        </p:spPr>
        <p:txBody>
          <a:bodyPr wrap="none" lIns="182880" tIns="0" rIns="182880" bIns="0" anchor="ctr" anchorCtr="0">
            <a:spAutoFit/>
          </a:bodyPr>
          <a:lstStyle/>
          <a:p>
            <a:pPr algn="ctr">
              <a:lnSpc>
                <a:spcPct val="115000"/>
              </a:lnSpc>
            </a:pPr>
            <a:r>
              <a:rPr lang="en-US" sz="5400" b="1" i="1" dirty="0">
                <a:solidFill>
                  <a:schemeClr val="accent4">
                    <a:lumMod val="60000"/>
                    <a:lumOff val="40000"/>
                  </a:schemeClr>
                </a:solidFill>
                <a:latin typeface="Cambria" panose="02040503050406030204" pitchFamily="18" charset="0"/>
                <a:ea typeface="Times New Roman" panose="02020603050405020304" pitchFamily="18" charset="0"/>
                <a:cs typeface="Times New Roman" panose="02020603050405020304" pitchFamily="18" charset="0"/>
              </a:rPr>
              <a:t>EXECUTIVE </a:t>
            </a:r>
            <a:r>
              <a:rPr lang="en-US" sz="5400" b="1" i="1" dirty="0" smtClean="0">
                <a:solidFill>
                  <a:schemeClr val="accent4">
                    <a:lumMod val="60000"/>
                    <a:lumOff val="40000"/>
                  </a:schemeClr>
                </a:solidFill>
                <a:latin typeface="Cambria" panose="02040503050406030204" pitchFamily="18" charset="0"/>
                <a:ea typeface="Times New Roman" panose="02020603050405020304" pitchFamily="18" charset="0"/>
                <a:cs typeface="Times New Roman" panose="02020603050405020304" pitchFamily="18" charset="0"/>
              </a:rPr>
              <a:t>COACHING</a:t>
            </a:r>
          </a:p>
          <a:p>
            <a:pPr algn="ctr">
              <a:lnSpc>
                <a:spcPct val="115000"/>
              </a:lnSpc>
            </a:pPr>
            <a:r>
              <a:rPr lang="en-US" sz="5400" b="1" i="1" dirty="0" smtClean="0">
                <a:solidFill>
                  <a:schemeClr val="accent4">
                    <a:lumMod val="60000"/>
                    <a:lumOff val="40000"/>
                  </a:schemeClr>
                </a:solidFill>
                <a:latin typeface="Cambria" panose="02040503050406030204" pitchFamily="18" charset="0"/>
                <a:ea typeface="Times New Roman" panose="02020603050405020304" pitchFamily="18" charset="0"/>
                <a:cs typeface="Times New Roman" panose="02020603050405020304" pitchFamily="18" charset="0"/>
              </a:rPr>
              <a:t>with </a:t>
            </a:r>
            <a:r>
              <a:rPr lang="en-US" sz="5400" b="1" i="1" dirty="0">
                <a:solidFill>
                  <a:schemeClr val="accent4">
                    <a:lumMod val="60000"/>
                    <a:lumOff val="40000"/>
                  </a:schemeClr>
                </a:solidFill>
                <a:latin typeface="Cambria" panose="02040503050406030204" pitchFamily="18" charset="0"/>
                <a:ea typeface="Times New Roman" panose="02020603050405020304" pitchFamily="18" charset="0"/>
                <a:cs typeface="Times New Roman" panose="02020603050405020304" pitchFamily="18" charset="0"/>
              </a:rPr>
              <a:t>TOP LEADERS: </a:t>
            </a:r>
            <a:endParaRPr lang="en-US" sz="5400" b="1" i="1" dirty="0" smtClean="0">
              <a:solidFill>
                <a:schemeClr val="accent4">
                  <a:lumMod val="60000"/>
                  <a:lumOff val="40000"/>
                </a:schemeClr>
              </a:solidFill>
              <a:latin typeface="Cambria" panose="02040503050406030204" pitchFamily="18" charset="0"/>
              <a:ea typeface="Times New Roman" panose="02020603050405020304" pitchFamily="18" charset="0"/>
              <a:cs typeface="Times New Roman" panose="02020603050405020304" pitchFamily="18" charset="0"/>
            </a:endParaRPr>
          </a:p>
          <a:p>
            <a:pPr algn="ctr">
              <a:lnSpc>
                <a:spcPct val="115000"/>
              </a:lnSpc>
            </a:pPr>
            <a:r>
              <a:rPr lang="en-US" sz="5400" b="1" i="1" dirty="0" smtClean="0">
                <a:solidFill>
                  <a:schemeClr val="accent4">
                    <a:lumMod val="60000"/>
                    <a:lumOff val="40000"/>
                  </a:schemeClr>
                </a:solidFill>
                <a:latin typeface="Cambria" panose="02040503050406030204" pitchFamily="18" charset="0"/>
                <a:ea typeface="Times New Roman" panose="02020603050405020304" pitchFamily="18" charset="0"/>
                <a:cs typeface="Times New Roman" panose="02020603050405020304" pitchFamily="18" charset="0"/>
              </a:rPr>
              <a:t>AN </a:t>
            </a:r>
            <a:r>
              <a:rPr lang="en-US" sz="5400" b="1" i="1" dirty="0">
                <a:solidFill>
                  <a:schemeClr val="accent4">
                    <a:lumMod val="60000"/>
                    <a:lumOff val="40000"/>
                  </a:schemeClr>
                </a:solidFill>
                <a:latin typeface="Cambria" panose="02040503050406030204" pitchFamily="18" charset="0"/>
                <a:ea typeface="Times New Roman" panose="02020603050405020304" pitchFamily="18" charset="0"/>
                <a:cs typeface="Times New Roman" panose="02020603050405020304" pitchFamily="18" charset="0"/>
              </a:rPr>
              <a:t>INSIDE </a:t>
            </a:r>
            <a:r>
              <a:rPr lang="en-US" sz="5400" b="1" i="1" dirty="0" smtClean="0">
                <a:solidFill>
                  <a:schemeClr val="accent4">
                    <a:lumMod val="60000"/>
                    <a:lumOff val="40000"/>
                  </a:schemeClr>
                </a:solidFill>
                <a:latin typeface="Cambria" panose="02040503050406030204" pitchFamily="18" charset="0"/>
                <a:ea typeface="Times New Roman" panose="02020603050405020304" pitchFamily="18" charset="0"/>
                <a:cs typeface="Times New Roman" panose="02020603050405020304" pitchFamily="18" charset="0"/>
              </a:rPr>
              <a:t>LOOK</a:t>
            </a:r>
            <a:endParaRPr lang="en-US" sz="4800" i="1" dirty="0">
              <a:solidFill>
                <a:schemeClr val="accent4">
                  <a:lumMod val="60000"/>
                  <a:lumOff val="40000"/>
                </a:schemeClr>
              </a:solidFill>
              <a:latin typeface="Cambria" panose="02040503050406030204" pitchFamily="18" charset="0"/>
              <a:ea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203046"/>
            <a:ext cx="2288177" cy="93995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TextBox 6"/>
          <p:cNvSpPr txBox="1"/>
          <p:nvPr/>
        </p:nvSpPr>
        <p:spPr>
          <a:xfrm>
            <a:off x="2362200" y="203046"/>
            <a:ext cx="6557418" cy="939954"/>
          </a:xfrm>
          <a:prstGeom prst="rect">
            <a:avLst/>
          </a:prstGeom>
          <a:solidFill>
            <a:schemeClr val="tx1"/>
          </a:solidFill>
        </p:spPr>
        <p:txBody>
          <a:bodyPr wrap="square" rtlCol="0" anchor="ctr" anchorCtr="0">
            <a:noAutofit/>
          </a:bodyPr>
          <a:lstStyle/>
          <a:p>
            <a:r>
              <a:rPr lang="en-US" sz="2800" b="1" dirty="0" smtClean="0">
                <a:solidFill>
                  <a:srgbClr val="C00000"/>
                </a:solidFill>
              </a:rPr>
              <a:t>Organization Development &amp; Leadership</a:t>
            </a:r>
            <a:endParaRPr lang="en-US" sz="2800" b="1" dirty="0">
              <a:solidFill>
                <a:srgbClr val="C00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2057400"/>
            <a:ext cx="7010400" cy="4038600"/>
          </a:xfrm>
        </p:spPr>
        <p:txBody>
          <a:bodyPr>
            <a:noAutofit/>
          </a:bodyPr>
          <a:lstStyle/>
          <a:p>
            <a:pPr lvl="0">
              <a:buClr>
                <a:schemeClr val="tx1"/>
              </a:buClr>
            </a:pPr>
            <a:r>
              <a:rPr lang="en-US" sz="3200" b="1" dirty="0" smtClean="0">
                <a:latin typeface="Arial" pitchFamily="34" charset="0"/>
                <a:cs typeface="Arial" pitchFamily="34" charset="0"/>
              </a:rPr>
              <a:t>Corporate level executives -- CEO</a:t>
            </a:r>
            <a:r>
              <a:rPr lang="en-US" sz="3200" b="1" dirty="0">
                <a:latin typeface="Arial" pitchFamily="34" charset="0"/>
                <a:cs typeface="Arial" pitchFamily="34" charset="0"/>
              </a:rPr>
              <a:t>, CFO, COO, etc</a:t>
            </a:r>
            <a:r>
              <a:rPr lang="en-US" sz="3200" b="1" dirty="0" smtClean="0">
                <a:latin typeface="Arial" pitchFamily="34" charset="0"/>
                <a:cs typeface="Arial" pitchFamily="34" charset="0"/>
              </a:rPr>
              <a:t>.</a:t>
            </a:r>
          </a:p>
          <a:p>
            <a:pPr lvl="0">
              <a:buClr>
                <a:schemeClr val="tx1"/>
              </a:buClr>
            </a:pPr>
            <a:r>
              <a:rPr lang="en-US" sz="3200" b="1" dirty="0" smtClean="0">
                <a:latin typeface="Arial" pitchFamily="34" charset="0"/>
                <a:cs typeface="Arial" pitchFamily="34" charset="0"/>
              </a:rPr>
              <a:t>University presidents, foundation and community-based leaders </a:t>
            </a:r>
            <a:endParaRPr lang="en-US" sz="1600" b="1" dirty="0">
              <a:latin typeface="Arial" pitchFamily="34" charset="0"/>
              <a:cs typeface="Arial" pitchFamily="34" charset="0"/>
            </a:endParaRPr>
          </a:p>
          <a:p>
            <a:pPr lvl="0">
              <a:buClr>
                <a:schemeClr val="tx1"/>
              </a:buClr>
            </a:pPr>
            <a:r>
              <a:rPr lang="en-US" sz="3200" b="1" dirty="0" smtClean="0">
                <a:latin typeface="Arial" pitchFamily="34" charset="0"/>
                <a:cs typeface="Arial" pitchFamily="34" charset="0"/>
              </a:rPr>
              <a:t>Other </a:t>
            </a:r>
            <a:r>
              <a:rPr lang="en-US" sz="3200" b="1" dirty="0">
                <a:latin typeface="Arial" pitchFamily="34" charset="0"/>
                <a:cs typeface="Arial" pitchFamily="34" charset="0"/>
              </a:rPr>
              <a:t>senior business </a:t>
            </a:r>
            <a:r>
              <a:rPr lang="en-US" sz="3200" b="1" dirty="0" smtClean="0">
                <a:latin typeface="Arial" pitchFamily="34" charset="0"/>
                <a:cs typeface="Arial" pitchFamily="34" charset="0"/>
              </a:rPr>
              <a:t>leaders -- </a:t>
            </a:r>
            <a:r>
              <a:rPr lang="en-US" sz="3200" b="1" dirty="0">
                <a:latin typeface="Arial" pitchFamily="34" charset="0"/>
                <a:cs typeface="Arial" pitchFamily="34" charset="0"/>
              </a:rPr>
              <a:t>f</a:t>
            </a:r>
            <a:r>
              <a:rPr lang="en-US" sz="3200" b="1" dirty="0" smtClean="0">
                <a:latin typeface="Arial" pitchFamily="34" charset="0"/>
                <a:cs typeface="Arial" pitchFamily="34" charset="0"/>
              </a:rPr>
              <a:t>unctional </a:t>
            </a:r>
            <a:r>
              <a:rPr lang="en-US" sz="3200" b="1" dirty="0">
                <a:latin typeface="Arial" pitchFamily="34" charset="0"/>
                <a:cs typeface="Arial" pitchFamily="34" charset="0"/>
              </a:rPr>
              <a:t>leaders, </a:t>
            </a:r>
            <a:r>
              <a:rPr lang="en-US" sz="3200" b="1" dirty="0" smtClean="0">
                <a:latin typeface="Arial" pitchFamily="34" charset="0"/>
                <a:cs typeface="Arial" pitchFamily="34" charset="0"/>
              </a:rPr>
              <a:t>high potential employees</a:t>
            </a:r>
            <a:endParaRPr lang="en-US" sz="3200" b="1" dirty="0">
              <a:latin typeface="Arial" pitchFamily="34" charset="0"/>
              <a:cs typeface="Arial" pitchFamily="34" charset="0"/>
            </a:endParaRPr>
          </a:p>
        </p:txBody>
      </p:sp>
      <p:sp>
        <p:nvSpPr>
          <p:cNvPr id="6" name="Title 1"/>
          <p:cNvSpPr txBox="1">
            <a:spLocks/>
          </p:cNvSpPr>
          <p:nvPr/>
        </p:nvSpPr>
        <p:spPr>
          <a:xfrm>
            <a:off x="457200" y="228600"/>
            <a:ext cx="7924800" cy="990600"/>
          </a:xfrm>
          <a:prstGeom prst="rect">
            <a:avLst/>
          </a:prstGeom>
          <a:ln w="28575" cap="rnd">
            <a:noFill/>
          </a:ln>
        </p:spPr>
        <p:txBody>
          <a:bodyPr vert="horz" anchor="t" anchorCtr="0">
            <a:noAutofit/>
          </a:bodyPr>
          <a:lstStyle/>
          <a:p>
            <a:pPr>
              <a:lnSpc>
                <a:spcPct val="115000"/>
              </a:lnSpc>
              <a:spcAft>
                <a:spcPts val="1000"/>
              </a:spcAft>
              <a:defRPr/>
            </a:pPr>
            <a:r>
              <a:rPr kumimoji="0" lang="en-US" sz="1600" b="1" i="0" u="none" strike="noStrike" kern="1200" normalizeH="0" baseline="0" noProof="0" dirty="0" smtClean="0">
                <a:ln w="12700">
                  <a:noFill/>
                  <a:prstDash val="solid"/>
                </a:ln>
                <a:noFill/>
                <a:uLnTx/>
                <a:uFillTx/>
                <a:latin typeface="Calibri"/>
                <a:ea typeface="Calibri"/>
                <a:cs typeface="Times New Roman"/>
              </a:rPr>
              <a:t/>
            </a:r>
            <a:br>
              <a:rPr kumimoji="0" lang="en-US" sz="1600" b="1" i="0" u="none" strike="noStrike" kern="1200" normalizeH="0" baseline="0" noProof="0" dirty="0" smtClean="0">
                <a:ln w="12700">
                  <a:noFill/>
                  <a:prstDash val="solid"/>
                </a:ln>
                <a:noFill/>
                <a:uLnTx/>
                <a:uFillTx/>
                <a:latin typeface="Calibri"/>
                <a:ea typeface="Calibri"/>
                <a:cs typeface="Times New Roman"/>
              </a:rPr>
            </a:br>
            <a:r>
              <a:rPr kumimoji="0" lang="en-US" sz="3600" b="1" i="0" u="none" strike="noStrike" kern="1200" normalizeH="0" baseline="0" noProof="0" dirty="0" smtClean="0">
                <a:ln w="12700">
                  <a:noFill/>
                  <a:prstDash val="solid"/>
                </a:ln>
                <a:noFill/>
                <a:uLnTx/>
                <a:uFillTx/>
                <a:latin typeface="+mj-lt"/>
                <a:ea typeface="+mj-ea"/>
                <a:cs typeface="+mj-cs"/>
              </a:rPr>
              <a:t/>
            </a:r>
            <a:br>
              <a:rPr kumimoji="0" lang="en-US" sz="3600" b="1" i="0" u="none" strike="noStrike" kern="1200" normalizeH="0" baseline="0" noProof="0" dirty="0" smtClean="0">
                <a:ln w="12700">
                  <a:noFill/>
                  <a:prstDash val="solid"/>
                </a:ln>
                <a:noFill/>
                <a:uLnTx/>
                <a:uFillTx/>
                <a:latin typeface="+mj-lt"/>
                <a:ea typeface="+mj-ea"/>
                <a:cs typeface="+mj-cs"/>
              </a:rPr>
            </a:br>
            <a:endParaRPr kumimoji="0" lang="en-US" sz="3600" b="1" i="0" u="none" strike="noStrike" kern="1200" normalizeH="0" baseline="0" noProof="0" dirty="0">
              <a:ln w="12700">
                <a:noFill/>
                <a:prstDash val="solid"/>
              </a:ln>
              <a:noFill/>
              <a:uLnTx/>
              <a:uFillTx/>
              <a:latin typeface="+mj-lt"/>
              <a:ea typeface="+mj-ea"/>
              <a:cs typeface="+mj-cs"/>
            </a:endParaRPr>
          </a:p>
        </p:txBody>
      </p:sp>
      <p:sp>
        <p:nvSpPr>
          <p:cNvPr id="10" name="Title 1"/>
          <p:cNvSpPr>
            <a:spLocks noGrp="1"/>
          </p:cNvSpPr>
          <p:nvPr>
            <p:ph type="title"/>
          </p:nvPr>
        </p:nvSpPr>
        <p:spPr>
          <a:xfrm>
            <a:off x="762000" y="495300"/>
            <a:ext cx="7848600" cy="990600"/>
          </a:xfrm>
        </p:spPr>
        <p:txBody>
          <a:bodyPr anchor="t" anchorCtr="0">
            <a:noAutofit/>
          </a:bodyPr>
          <a:lstStyle/>
          <a:p>
            <a:pPr algn="ctr">
              <a:spcBef>
                <a:spcPts val="0"/>
              </a:spcBef>
            </a:pPr>
            <a:r>
              <a:rPr lang="en-US" sz="4400" b="1" dirty="0" smtClean="0">
                <a:solidFill>
                  <a:schemeClr val="accent4">
                    <a:lumMod val="60000"/>
                    <a:lumOff val="40000"/>
                  </a:schemeClr>
                </a:solidFill>
                <a:effectLst>
                  <a:outerShdw blurRad="38100" dist="38100" dir="2700000" algn="tl">
                    <a:srgbClr val="000000">
                      <a:alpha val="43137"/>
                    </a:srgbClr>
                  </a:outerShdw>
                </a:effectLst>
                <a:latin typeface="Arial" pitchFamily="34" charset="0"/>
                <a:cs typeface="Arial" pitchFamily="34" charset="0"/>
              </a:rPr>
              <a:t>WHAT TOP LEADERS GET COACHED? </a:t>
            </a:r>
            <a:r>
              <a:rPr lang="en-US" sz="4400" b="1" dirty="0">
                <a:ln w="12700">
                  <a:noFill/>
                  <a:prstDash val="solid"/>
                </a:ln>
                <a:solidFill>
                  <a:schemeClr val="tx1"/>
                </a:solidFill>
                <a:effectLst>
                  <a:outerShdw blurRad="38100" dist="38100" dir="2700000" algn="tl">
                    <a:srgbClr val="000000">
                      <a:alpha val="43137"/>
                    </a:srgbClr>
                  </a:outerShdw>
                </a:effectLst>
                <a:latin typeface="Arial" pitchFamily="34" charset="0"/>
                <a:cs typeface="Arial" pitchFamily="34" charset="0"/>
              </a:rPr>
              <a:t/>
            </a:r>
            <a:br>
              <a:rPr lang="en-US" sz="4400" b="1" dirty="0">
                <a:ln w="12700">
                  <a:noFill/>
                  <a:prstDash val="solid"/>
                </a:ln>
                <a:solidFill>
                  <a:schemeClr val="tx1"/>
                </a:solidFill>
                <a:effectLst>
                  <a:outerShdw blurRad="38100" dist="38100" dir="2700000" algn="tl">
                    <a:srgbClr val="000000">
                      <a:alpha val="43137"/>
                    </a:srgbClr>
                  </a:outerShdw>
                </a:effectLst>
                <a:latin typeface="Arial" pitchFamily="34" charset="0"/>
                <a:cs typeface="Arial" pitchFamily="34" charset="0"/>
              </a:rPr>
            </a:br>
            <a:endParaRPr lang="en-US" sz="4400" b="1" dirty="0">
              <a:ln w="12700">
                <a:noFill/>
                <a:prstDash val="solid"/>
              </a:ln>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1836035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1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1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2286000"/>
            <a:ext cx="7010400" cy="3695700"/>
          </a:xfrm>
        </p:spPr>
        <p:txBody>
          <a:bodyPr>
            <a:noAutofit/>
          </a:bodyPr>
          <a:lstStyle/>
          <a:p>
            <a:pPr lvl="0">
              <a:spcAft>
                <a:spcPts val="1200"/>
              </a:spcAft>
              <a:buClr>
                <a:schemeClr val="tx1"/>
              </a:buClr>
            </a:pPr>
            <a:r>
              <a:rPr lang="en-US" sz="3600" b="1" dirty="0" smtClean="0">
                <a:latin typeface="Arial" pitchFamily="34" charset="0"/>
                <a:cs typeface="Arial" pitchFamily="34" charset="0"/>
              </a:rPr>
              <a:t>Consulting psychologists</a:t>
            </a:r>
          </a:p>
          <a:p>
            <a:pPr lvl="0">
              <a:spcAft>
                <a:spcPts val="1200"/>
              </a:spcAft>
              <a:buClr>
                <a:schemeClr val="tx1"/>
              </a:buClr>
            </a:pPr>
            <a:r>
              <a:rPr lang="en-US" sz="3600" b="1" dirty="0" smtClean="0">
                <a:latin typeface="Arial" pitchFamily="34" charset="0"/>
                <a:cs typeface="Arial" pitchFamily="34" charset="0"/>
              </a:rPr>
              <a:t>Senior HR professionals</a:t>
            </a:r>
          </a:p>
          <a:p>
            <a:pPr lvl="0">
              <a:spcAft>
                <a:spcPts val="1200"/>
              </a:spcAft>
              <a:buClr>
                <a:schemeClr val="tx1"/>
              </a:buClr>
            </a:pPr>
            <a:r>
              <a:rPr lang="en-US" sz="3600" b="1" dirty="0" smtClean="0">
                <a:latin typeface="Arial" pitchFamily="34" charset="0"/>
                <a:cs typeface="Arial" pitchFamily="34" charset="0"/>
              </a:rPr>
              <a:t>Others with business background and training in the behavioral sciences</a:t>
            </a:r>
          </a:p>
        </p:txBody>
      </p:sp>
      <p:sp>
        <p:nvSpPr>
          <p:cNvPr id="6" name="Title 1"/>
          <p:cNvSpPr txBox="1">
            <a:spLocks/>
          </p:cNvSpPr>
          <p:nvPr/>
        </p:nvSpPr>
        <p:spPr>
          <a:xfrm>
            <a:off x="457200" y="228600"/>
            <a:ext cx="7924800" cy="990600"/>
          </a:xfrm>
          <a:prstGeom prst="rect">
            <a:avLst/>
          </a:prstGeom>
          <a:ln w="28575" cap="rnd">
            <a:noFill/>
          </a:ln>
        </p:spPr>
        <p:txBody>
          <a:bodyPr vert="horz" anchor="t" anchorCtr="0">
            <a:noAutofit/>
          </a:bodyPr>
          <a:lstStyle/>
          <a:p>
            <a:pPr>
              <a:lnSpc>
                <a:spcPct val="115000"/>
              </a:lnSpc>
              <a:spcAft>
                <a:spcPts val="1000"/>
              </a:spcAft>
              <a:defRPr/>
            </a:pPr>
            <a:r>
              <a:rPr kumimoji="0" lang="en-US" sz="1600" b="1" i="0" u="none" strike="noStrike" kern="1200" normalizeH="0" baseline="0" noProof="0" dirty="0" smtClean="0">
                <a:ln w="12700">
                  <a:noFill/>
                  <a:prstDash val="solid"/>
                </a:ln>
                <a:noFill/>
                <a:uLnTx/>
                <a:uFillTx/>
                <a:latin typeface="Calibri"/>
                <a:ea typeface="Calibri"/>
                <a:cs typeface="Times New Roman"/>
              </a:rPr>
              <a:t/>
            </a:r>
            <a:br>
              <a:rPr kumimoji="0" lang="en-US" sz="1600" b="1" i="0" u="none" strike="noStrike" kern="1200" normalizeH="0" baseline="0" noProof="0" dirty="0" smtClean="0">
                <a:ln w="12700">
                  <a:noFill/>
                  <a:prstDash val="solid"/>
                </a:ln>
                <a:noFill/>
                <a:uLnTx/>
                <a:uFillTx/>
                <a:latin typeface="Calibri"/>
                <a:ea typeface="Calibri"/>
                <a:cs typeface="Times New Roman"/>
              </a:rPr>
            </a:br>
            <a:r>
              <a:rPr kumimoji="0" lang="en-US" sz="3600" b="1" i="0" u="none" strike="noStrike" kern="1200" normalizeH="0" baseline="0" noProof="0" dirty="0" smtClean="0">
                <a:ln w="12700">
                  <a:noFill/>
                  <a:prstDash val="solid"/>
                </a:ln>
                <a:noFill/>
                <a:uLnTx/>
                <a:uFillTx/>
                <a:latin typeface="+mj-lt"/>
                <a:ea typeface="+mj-ea"/>
                <a:cs typeface="+mj-cs"/>
              </a:rPr>
              <a:t/>
            </a:r>
            <a:br>
              <a:rPr kumimoji="0" lang="en-US" sz="3600" b="1" i="0" u="none" strike="noStrike" kern="1200" normalizeH="0" baseline="0" noProof="0" dirty="0" smtClean="0">
                <a:ln w="12700">
                  <a:noFill/>
                  <a:prstDash val="solid"/>
                </a:ln>
                <a:noFill/>
                <a:uLnTx/>
                <a:uFillTx/>
                <a:latin typeface="+mj-lt"/>
                <a:ea typeface="+mj-ea"/>
                <a:cs typeface="+mj-cs"/>
              </a:rPr>
            </a:br>
            <a:endParaRPr kumimoji="0" lang="en-US" sz="3600" b="1" i="0" u="none" strike="noStrike" kern="1200" normalizeH="0" baseline="0" noProof="0" dirty="0">
              <a:ln w="12700">
                <a:noFill/>
                <a:prstDash val="solid"/>
              </a:ln>
              <a:noFill/>
              <a:uLnTx/>
              <a:uFillTx/>
              <a:latin typeface="+mj-lt"/>
              <a:ea typeface="+mj-ea"/>
              <a:cs typeface="+mj-cs"/>
            </a:endParaRPr>
          </a:p>
        </p:txBody>
      </p:sp>
      <p:sp>
        <p:nvSpPr>
          <p:cNvPr id="10" name="Title 1"/>
          <p:cNvSpPr>
            <a:spLocks noGrp="1"/>
          </p:cNvSpPr>
          <p:nvPr>
            <p:ph type="title"/>
          </p:nvPr>
        </p:nvSpPr>
        <p:spPr>
          <a:xfrm>
            <a:off x="762000" y="495300"/>
            <a:ext cx="7848600" cy="1333500"/>
          </a:xfrm>
        </p:spPr>
        <p:txBody>
          <a:bodyPr anchor="t" anchorCtr="0">
            <a:noAutofit/>
          </a:bodyPr>
          <a:lstStyle/>
          <a:p>
            <a:pPr algn="ctr">
              <a:spcBef>
                <a:spcPts val="0"/>
              </a:spcBef>
            </a:pPr>
            <a:r>
              <a:rPr lang="en-US" sz="4400" b="1" dirty="0">
                <a:solidFill>
                  <a:schemeClr val="accent4">
                    <a:lumMod val="60000"/>
                    <a:lumOff val="40000"/>
                  </a:schemeClr>
                </a:solidFill>
                <a:effectLst>
                  <a:outerShdw blurRad="38100" dist="38100" dir="2700000" algn="tl">
                    <a:srgbClr val="000000">
                      <a:alpha val="43137"/>
                    </a:srgbClr>
                  </a:outerShdw>
                </a:effectLst>
                <a:latin typeface="Arial" pitchFamily="34" charset="0"/>
                <a:cs typeface="Arial" pitchFamily="34" charset="0"/>
              </a:rPr>
              <a:t>WHO </a:t>
            </a:r>
            <a:r>
              <a:rPr lang="en-US" sz="4400" b="1" dirty="0" smtClean="0">
                <a:solidFill>
                  <a:schemeClr val="accent4">
                    <a:lumMod val="60000"/>
                    <a:lumOff val="40000"/>
                  </a:schemeClr>
                </a:solidFill>
                <a:effectLst>
                  <a:outerShdw blurRad="38100" dist="38100" dir="2700000" algn="tl">
                    <a:srgbClr val="000000">
                      <a:alpha val="43137"/>
                    </a:srgbClr>
                  </a:outerShdw>
                </a:effectLst>
                <a:latin typeface="Arial" pitchFamily="34" charset="0"/>
                <a:cs typeface="Arial" pitchFamily="34" charset="0"/>
              </a:rPr>
              <a:t>ARE THE EXECUTIVE COACHES?</a:t>
            </a:r>
            <a:r>
              <a:rPr lang="en-US" sz="4400" b="1" dirty="0" smtClean="0">
                <a:ln w="12700">
                  <a:noFill/>
                  <a:prstDash val="solid"/>
                </a:ln>
                <a:solidFill>
                  <a:schemeClr val="tx1"/>
                </a:solidFill>
                <a:effectLst>
                  <a:outerShdw blurRad="38100" dist="38100" dir="2700000" algn="tl">
                    <a:srgbClr val="000000">
                      <a:alpha val="43137"/>
                    </a:srgbClr>
                  </a:outerShdw>
                </a:effectLst>
                <a:latin typeface="Arial" pitchFamily="34" charset="0"/>
                <a:cs typeface="Arial" pitchFamily="34" charset="0"/>
              </a:rPr>
              <a:t/>
            </a:r>
            <a:br>
              <a:rPr lang="en-US" sz="4400" b="1" dirty="0" smtClean="0">
                <a:ln w="12700">
                  <a:noFill/>
                  <a:prstDash val="solid"/>
                </a:ln>
                <a:solidFill>
                  <a:schemeClr val="tx1"/>
                </a:solidFill>
                <a:effectLst>
                  <a:outerShdw blurRad="38100" dist="38100" dir="2700000" algn="tl">
                    <a:srgbClr val="000000">
                      <a:alpha val="43137"/>
                    </a:srgbClr>
                  </a:outerShdw>
                </a:effectLst>
                <a:latin typeface="Arial" pitchFamily="34" charset="0"/>
                <a:cs typeface="Arial" pitchFamily="34" charset="0"/>
              </a:rPr>
            </a:br>
            <a:r>
              <a:rPr lang="en-US" sz="4400" b="1" dirty="0" smtClean="0">
                <a:ln w="12700">
                  <a:noFill/>
                  <a:prstDash val="solid"/>
                </a:ln>
                <a:solidFill>
                  <a:schemeClr val="tx1"/>
                </a:solidFill>
                <a:effectLst>
                  <a:outerShdw blurRad="38100" dist="38100" dir="2700000" algn="tl">
                    <a:srgbClr val="000000">
                      <a:alpha val="43137"/>
                    </a:srgbClr>
                  </a:outerShdw>
                </a:effectLst>
                <a:latin typeface="Arial" pitchFamily="34" charset="0"/>
                <a:cs typeface="Arial" pitchFamily="34" charset="0"/>
              </a:rPr>
              <a:t/>
            </a:r>
            <a:br>
              <a:rPr lang="en-US" sz="4400" b="1" dirty="0" smtClean="0">
                <a:ln w="12700">
                  <a:noFill/>
                  <a:prstDash val="solid"/>
                </a:ln>
                <a:solidFill>
                  <a:schemeClr val="tx1"/>
                </a:solidFill>
                <a:effectLst>
                  <a:outerShdw blurRad="38100" dist="38100" dir="2700000" algn="tl">
                    <a:srgbClr val="000000">
                      <a:alpha val="43137"/>
                    </a:srgbClr>
                  </a:outerShdw>
                </a:effectLst>
                <a:latin typeface="Arial" pitchFamily="34" charset="0"/>
                <a:cs typeface="Arial" pitchFamily="34" charset="0"/>
              </a:rPr>
            </a:br>
            <a:r>
              <a:rPr lang="en-US" sz="4400" b="1" dirty="0">
                <a:ln w="12700">
                  <a:noFill/>
                  <a:prstDash val="solid"/>
                </a:ln>
                <a:solidFill>
                  <a:schemeClr val="tx1"/>
                </a:solidFill>
                <a:effectLst>
                  <a:outerShdw blurRad="38100" dist="38100" dir="2700000" algn="tl">
                    <a:srgbClr val="000000">
                      <a:alpha val="43137"/>
                    </a:srgbClr>
                  </a:outerShdw>
                </a:effectLst>
                <a:latin typeface="Arial" pitchFamily="34" charset="0"/>
                <a:cs typeface="Arial" pitchFamily="34" charset="0"/>
              </a:rPr>
              <a:t/>
            </a:r>
            <a:br>
              <a:rPr lang="en-US" sz="4400" b="1" dirty="0">
                <a:ln w="12700">
                  <a:noFill/>
                  <a:prstDash val="solid"/>
                </a:ln>
                <a:solidFill>
                  <a:schemeClr val="tx1"/>
                </a:solidFill>
                <a:effectLst>
                  <a:outerShdw blurRad="38100" dist="38100" dir="2700000" algn="tl">
                    <a:srgbClr val="000000">
                      <a:alpha val="43137"/>
                    </a:srgbClr>
                  </a:outerShdw>
                </a:effectLst>
                <a:latin typeface="Arial" pitchFamily="34" charset="0"/>
                <a:cs typeface="Arial" pitchFamily="34" charset="0"/>
              </a:rPr>
            </a:br>
            <a:endParaRPr lang="en-US" sz="4400" b="1" dirty="0">
              <a:ln w="12700">
                <a:noFill/>
                <a:prstDash val="solid"/>
              </a:ln>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569711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1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1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457200" y="228600"/>
            <a:ext cx="7924800" cy="990600"/>
          </a:xfrm>
          <a:prstGeom prst="rect">
            <a:avLst/>
          </a:prstGeom>
          <a:ln w="28575" cap="rnd">
            <a:noFill/>
          </a:ln>
        </p:spPr>
        <p:txBody>
          <a:bodyPr vert="horz" anchor="t" anchorCtr="0">
            <a:noAutofit/>
          </a:bodyPr>
          <a:lstStyle/>
          <a:p>
            <a:pPr>
              <a:lnSpc>
                <a:spcPct val="115000"/>
              </a:lnSpc>
              <a:spcAft>
                <a:spcPts val="1000"/>
              </a:spcAft>
              <a:defRPr/>
            </a:pPr>
            <a:r>
              <a:rPr kumimoji="0" lang="en-US" sz="1600" b="1" i="0" u="none" strike="noStrike" kern="1200" normalizeH="0" baseline="0" noProof="0" dirty="0" smtClean="0">
                <a:ln w="12700">
                  <a:noFill/>
                  <a:prstDash val="solid"/>
                </a:ln>
                <a:noFill/>
                <a:uLnTx/>
                <a:uFillTx/>
                <a:latin typeface="Calibri"/>
                <a:ea typeface="Calibri"/>
                <a:cs typeface="Times New Roman"/>
              </a:rPr>
              <a:t/>
            </a:r>
            <a:br>
              <a:rPr kumimoji="0" lang="en-US" sz="1600" b="1" i="0" u="none" strike="noStrike" kern="1200" normalizeH="0" baseline="0" noProof="0" dirty="0" smtClean="0">
                <a:ln w="12700">
                  <a:noFill/>
                  <a:prstDash val="solid"/>
                </a:ln>
                <a:noFill/>
                <a:uLnTx/>
                <a:uFillTx/>
                <a:latin typeface="Calibri"/>
                <a:ea typeface="Calibri"/>
                <a:cs typeface="Times New Roman"/>
              </a:rPr>
            </a:br>
            <a:r>
              <a:rPr kumimoji="0" lang="en-US" sz="3600" b="1" i="0" u="none" strike="noStrike" kern="1200" normalizeH="0" baseline="0" noProof="0" dirty="0" smtClean="0">
                <a:ln w="12700">
                  <a:noFill/>
                  <a:prstDash val="solid"/>
                </a:ln>
                <a:noFill/>
                <a:uLnTx/>
                <a:uFillTx/>
                <a:latin typeface="+mj-lt"/>
                <a:ea typeface="+mj-ea"/>
                <a:cs typeface="+mj-cs"/>
              </a:rPr>
              <a:t/>
            </a:r>
            <a:br>
              <a:rPr kumimoji="0" lang="en-US" sz="3600" b="1" i="0" u="none" strike="noStrike" kern="1200" normalizeH="0" baseline="0" noProof="0" dirty="0" smtClean="0">
                <a:ln w="12700">
                  <a:noFill/>
                  <a:prstDash val="solid"/>
                </a:ln>
                <a:noFill/>
                <a:uLnTx/>
                <a:uFillTx/>
                <a:latin typeface="+mj-lt"/>
                <a:ea typeface="+mj-ea"/>
                <a:cs typeface="+mj-cs"/>
              </a:rPr>
            </a:br>
            <a:endParaRPr kumimoji="0" lang="en-US" sz="3600" b="1" i="0" u="none" strike="noStrike" kern="1200" normalizeH="0" baseline="0" noProof="0" dirty="0">
              <a:ln w="12700">
                <a:noFill/>
                <a:prstDash val="solid"/>
              </a:ln>
              <a:noFill/>
              <a:uLnTx/>
              <a:uFillTx/>
              <a:latin typeface="+mj-lt"/>
              <a:ea typeface="+mj-ea"/>
              <a:cs typeface="+mj-cs"/>
            </a:endParaRPr>
          </a:p>
        </p:txBody>
      </p:sp>
      <p:sp>
        <p:nvSpPr>
          <p:cNvPr id="10" name="Title 1"/>
          <p:cNvSpPr>
            <a:spLocks noGrp="1"/>
          </p:cNvSpPr>
          <p:nvPr>
            <p:ph type="title"/>
          </p:nvPr>
        </p:nvSpPr>
        <p:spPr>
          <a:xfrm>
            <a:off x="304800" y="609600"/>
            <a:ext cx="8458200" cy="990600"/>
          </a:xfrm>
        </p:spPr>
        <p:txBody>
          <a:bodyPr anchor="t" anchorCtr="0">
            <a:noAutofit/>
          </a:bodyPr>
          <a:lstStyle/>
          <a:p>
            <a:pPr marL="625475" indent="-625475" algn="ctr">
              <a:spcBef>
                <a:spcPts val="0"/>
              </a:spcBef>
            </a:pPr>
            <a:r>
              <a:rPr lang="en-US" sz="3600" b="1" dirty="0">
                <a:solidFill>
                  <a:schemeClr val="accent4">
                    <a:lumMod val="60000"/>
                    <a:lumOff val="40000"/>
                  </a:schemeClr>
                </a:solidFill>
                <a:effectLst>
                  <a:outerShdw blurRad="38100" dist="38100" dir="2700000" algn="tl">
                    <a:srgbClr val="000000">
                      <a:alpha val="43137"/>
                    </a:srgbClr>
                  </a:outerShdw>
                </a:effectLst>
                <a:latin typeface="Arial" pitchFamily="34" charset="0"/>
                <a:cs typeface="Arial" pitchFamily="34" charset="0"/>
              </a:rPr>
              <a:t>WHAT IS THE </a:t>
            </a:r>
            <a:r>
              <a:rPr lang="en-US" sz="3600" b="1" dirty="0" smtClean="0">
                <a:solidFill>
                  <a:schemeClr val="accent4">
                    <a:lumMod val="60000"/>
                    <a:lumOff val="40000"/>
                  </a:schemeClr>
                </a:solidFill>
                <a:effectLst>
                  <a:outerShdw blurRad="38100" dist="38100" dir="2700000" algn="tl">
                    <a:srgbClr val="000000">
                      <a:alpha val="43137"/>
                    </a:srgbClr>
                  </a:outerShdw>
                </a:effectLst>
                <a:latin typeface="Arial" pitchFamily="34" charset="0"/>
                <a:cs typeface="Arial" pitchFamily="34" charset="0"/>
              </a:rPr>
              <a:t>COACHING PROCESS</a:t>
            </a:r>
            <a:r>
              <a:rPr lang="en-US" sz="3600" b="1" dirty="0">
                <a:solidFill>
                  <a:schemeClr val="accent4">
                    <a:lumMod val="60000"/>
                    <a:lumOff val="40000"/>
                  </a:schemeClr>
                </a:solidFill>
                <a:effectLst>
                  <a:outerShdw blurRad="38100" dist="38100" dir="2700000" algn="tl">
                    <a:srgbClr val="000000">
                      <a:alpha val="43137"/>
                    </a:srgbClr>
                  </a:outerShdw>
                </a:effectLst>
                <a:latin typeface="Arial" pitchFamily="34" charset="0"/>
                <a:cs typeface="Arial" pitchFamily="34" charset="0"/>
              </a:rPr>
              <a:t>?</a:t>
            </a:r>
            <a:r>
              <a:rPr lang="en-US" sz="3600" b="1" dirty="0" smtClean="0">
                <a:solidFill>
                  <a:schemeClr val="accent4">
                    <a:lumMod val="60000"/>
                    <a:lumOff val="40000"/>
                  </a:schemeClr>
                </a:solidFill>
                <a:effectLst>
                  <a:outerShdw blurRad="38100" dist="38100" dir="2700000" algn="tl">
                    <a:srgbClr val="000000">
                      <a:alpha val="43137"/>
                    </a:srgbClr>
                  </a:outerShdw>
                </a:effectLst>
                <a:latin typeface="Arial" pitchFamily="34" charset="0"/>
                <a:cs typeface="Arial" pitchFamily="34" charset="0"/>
              </a:rPr>
              <a:t/>
            </a:r>
            <a:br>
              <a:rPr lang="en-US" sz="3600" b="1" dirty="0" smtClean="0">
                <a:solidFill>
                  <a:schemeClr val="accent4">
                    <a:lumMod val="60000"/>
                    <a:lumOff val="40000"/>
                  </a:schemeClr>
                </a:solidFill>
                <a:effectLst>
                  <a:outerShdw blurRad="38100" dist="38100" dir="2700000" algn="tl">
                    <a:srgbClr val="000000">
                      <a:alpha val="43137"/>
                    </a:srgbClr>
                  </a:outerShdw>
                </a:effectLst>
                <a:latin typeface="Arial" pitchFamily="34" charset="0"/>
                <a:cs typeface="Arial" pitchFamily="34" charset="0"/>
              </a:rPr>
            </a:br>
            <a:r>
              <a:rPr lang="en-US" sz="1600" b="1" dirty="0" smtClean="0">
                <a:ln w="12700">
                  <a:noFill/>
                  <a:prstDash val="solid"/>
                </a:ln>
                <a:solidFill>
                  <a:schemeClr val="accent4">
                    <a:lumMod val="60000"/>
                    <a:lumOff val="40000"/>
                  </a:schemeClr>
                </a:solidFill>
                <a:effectLst>
                  <a:outerShdw blurRad="38100" dist="38100" dir="2700000" algn="tl">
                    <a:srgbClr val="000000">
                      <a:alpha val="43137"/>
                    </a:srgbClr>
                  </a:outerShdw>
                </a:effectLst>
                <a:latin typeface="Arial" pitchFamily="34" charset="0"/>
                <a:ea typeface="Calibri"/>
                <a:cs typeface="Arial" pitchFamily="34" charset="0"/>
              </a:rPr>
              <a:t/>
            </a:r>
            <a:br>
              <a:rPr lang="en-US" sz="1600" b="1" dirty="0" smtClean="0">
                <a:ln w="12700">
                  <a:noFill/>
                  <a:prstDash val="solid"/>
                </a:ln>
                <a:solidFill>
                  <a:schemeClr val="accent4">
                    <a:lumMod val="60000"/>
                    <a:lumOff val="40000"/>
                  </a:schemeClr>
                </a:solidFill>
                <a:effectLst>
                  <a:outerShdw blurRad="38100" dist="38100" dir="2700000" algn="tl">
                    <a:srgbClr val="000000">
                      <a:alpha val="43137"/>
                    </a:srgbClr>
                  </a:outerShdw>
                </a:effectLst>
                <a:latin typeface="Arial" pitchFamily="34" charset="0"/>
                <a:ea typeface="Calibri"/>
                <a:cs typeface="Arial" pitchFamily="34" charset="0"/>
              </a:rPr>
            </a:br>
            <a:r>
              <a:rPr lang="en-US" sz="3600" b="1" dirty="0" smtClean="0">
                <a:ln w="12700">
                  <a:noFill/>
                  <a:prstDash val="solid"/>
                </a:ln>
                <a:solidFill>
                  <a:schemeClr val="accent4">
                    <a:lumMod val="60000"/>
                    <a:lumOff val="40000"/>
                  </a:schemeClr>
                </a:solidFill>
                <a:effectLst>
                  <a:outerShdw blurRad="38100" dist="38100" dir="2700000" algn="tl">
                    <a:srgbClr val="000000">
                      <a:alpha val="43137"/>
                    </a:srgbClr>
                  </a:outerShdw>
                </a:effectLst>
                <a:latin typeface="Arial" pitchFamily="34" charset="0"/>
                <a:cs typeface="Arial" pitchFamily="34" charset="0"/>
              </a:rPr>
              <a:t/>
            </a:r>
            <a:br>
              <a:rPr lang="en-US" sz="3600" b="1" dirty="0" smtClean="0">
                <a:ln w="12700">
                  <a:noFill/>
                  <a:prstDash val="solid"/>
                </a:ln>
                <a:solidFill>
                  <a:schemeClr val="accent4">
                    <a:lumMod val="60000"/>
                    <a:lumOff val="40000"/>
                  </a:schemeClr>
                </a:solidFill>
                <a:effectLst>
                  <a:outerShdw blurRad="38100" dist="38100" dir="2700000" algn="tl">
                    <a:srgbClr val="000000">
                      <a:alpha val="43137"/>
                    </a:srgbClr>
                  </a:outerShdw>
                </a:effectLst>
                <a:latin typeface="Arial" pitchFamily="34" charset="0"/>
                <a:cs typeface="Arial" pitchFamily="34" charset="0"/>
              </a:rPr>
            </a:br>
            <a:endParaRPr lang="en-US" sz="3600" b="1" dirty="0">
              <a:ln w="12700">
                <a:noFill/>
                <a:prstDash val="solid"/>
              </a:ln>
              <a:solidFill>
                <a:schemeClr val="accent4">
                  <a:lumMod val="60000"/>
                  <a:lumOff val="40000"/>
                </a:schemeClr>
              </a:solidFill>
              <a:effectLst>
                <a:outerShdw blurRad="38100" dist="38100" dir="2700000" algn="tl">
                  <a:srgbClr val="000000">
                    <a:alpha val="43137"/>
                  </a:srgbClr>
                </a:outerShdw>
              </a:effectLst>
              <a:latin typeface="Arial" pitchFamily="34" charset="0"/>
              <a:cs typeface="Arial" pitchFamily="34" charset="0"/>
            </a:endParaRPr>
          </a:p>
        </p:txBody>
      </p:sp>
      <p:sp>
        <p:nvSpPr>
          <p:cNvPr id="2" name="Content Placeholder 1"/>
          <p:cNvSpPr>
            <a:spLocks noGrp="1"/>
          </p:cNvSpPr>
          <p:nvPr>
            <p:ph idx="1"/>
          </p:nvPr>
        </p:nvSpPr>
        <p:spPr>
          <a:xfrm>
            <a:off x="1524000" y="1600200"/>
            <a:ext cx="6400800" cy="4724400"/>
          </a:xfrm>
        </p:spPr>
        <p:txBody>
          <a:bodyPr>
            <a:noAutofit/>
          </a:bodyPr>
          <a:lstStyle/>
          <a:p>
            <a:r>
              <a:rPr lang="en-US" sz="2800" b="1" dirty="0" smtClean="0"/>
              <a:t>Timeframe  </a:t>
            </a:r>
            <a:r>
              <a:rPr lang="en-US" sz="2800" b="1" dirty="0" smtClean="0">
                <a:sym typeface="Symbol" panose="05050102010706020507" pitchFamily="18" charset="2"/>
              </a:rPr>
              <a:t></a:t>
            </a:r>
            <a:r>
              <a:rPr lang="en-US" sz="2800" b="1" dirty="0" smtClean="0"/>
              <a:t>  typically </a:t>
            </a:r>
            <a:r>
              <a:rPr lang="en-US" sz="2800" b="1" dirty="0"/>
              <a:t>one </a:t>
            </a:r>
            <a:r>
              <a:rPr lang="en-US" sz="2800" b="1" dirty="0" smtClean="0"/>
              <a:t>year</a:t>
            </a:r>
            <a:endParaRPr lang="en-US" sz="2800" b="1" dirty="0"/>
          </a:p>
          <a:p>
            <a:r>
              <a:rPr lang="en-US" sz="2800" b="1" dirty="0" smtClean="0"/>
              <a:t>Four phases</a:t>
            </a:r>
            <a:endParaRPr lang="en-US" sz="2800" b="1" dirty="0"/>
          </a:p>
          <a:p>
            <a:pPr lvl="1"/>
            <a:r>
              <a:rPr lang="en-US" sz="2800" b="1" dirty="0" smtClean="0"/>
              <a:t>Data-gathering</a:t>
            </a:r>
            <a:endParaRPr lang="en-US" sz="2800" b="1" dirty="0"/>
          </a:p>
          <a:p>
            <a:pPr lvl="1"/>
            <a:r>
              <a:rPr lang="en-US" sz="2800" b="1" dirty="0" smtClean="0"/>
              <a:t>Feedback</a:t>
            </a:r>
            <a:endParaRPr lang="en-US" sz="2800" b="1" dirty="0"/>
          </a:p>
          <a:p>
            <a:pPr lvl="1"/>
            <a:r>
              <a:rPr lang="en-US" sz="2800" b="1" dirty="0" smtClean="0"/>
              <a:t>Coaching</a:t>
            </a:r>
            <a:endParaRPr lang="en-US" sz="2800" b="1" dirty="0"/>
          </a:p>
          <a:p>
            <a:pPr lvl="1"/>
            <a:r>
              <a:rPr lang="en-US" sz="2800" b="1" dirty="0" smtClean="0"/>
              <a:t>Consolidation</a:t>
            </a:r>
            <a:endParaRPr lang="en-US" sz="2800" b="1" dirty="0"/>
          </a:p>
          <a:p>
            <a:r>
              <a:rPr lang="en-US" sz="2800" b="1" dirty="0" smtClean="0"/>
              <a:t>Clear </a:t>
            </a:r>
            <a:r>
              <a:rPr lang="en-US" sz="2800" b="1" dirty="0"/>
              <a:t>boundary of </a:t>
            </a:r>
            <a:r>
              <a:rPr lang="en-US" sz="2800" b="1" dirty="0" smtClean="0"/>
              <a:t>confidentiality</a:t>
            </a:r>
          </a:p>
          <a:p>
            <a:r>
              <a:rPr lang="en-US" sz="2800" b="1" dirty="0" smtClean="0"/>
              <a:t>Gauging progress</a:t>
            </a:r>
            <a:endParaRPr lang="en-US" sz="2800" b="1" dirty="0"/>
          </a:p>
        </p:txBody>
      </p:sp>
    </p:spTree>
    <p:extLst>
      <p:ext uri="{BB962C8B-B14F-4D97-AF65-F5344CB8AC3E}">
        <p14:creationId xmlns:p14="http://schemas.microsoft.com/office/powerpoint/2010/main" val="418966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10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100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2">
                                            <p:txEl>
                                              <p:pRg st="1" end="1"/>
                                            </p:txEl>
                                          </p:spTgt>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 calcmode="lin" valueType="num">
                                      <p:cBhvr additive="base">
                                        <p:cTn id="17" dur="10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18" dur="1000" fill="hold"/>
                                        <p:tgtEl>
                                          <p:spTgt spid="2">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additive="base">
                                        <p:cTn id="21" dur="1000" fill="hold"/>
                                        <p:tgtEl>
                                          <p:spTgt spid="2">
                                            <p:txEl>
                                              <p:pRg st="3" end="3"/>
                                            </p:txEl>
                                          </p:spTgt>
                                        </p:tgtEl>
                                        <p:attrNameLst>
                                          <p:attrName>ppt_x</p:attrName>
                                        </p:attrNameLst>
                                      </p:cBhvr>
                                      <p:tavLst>
                                        <p:tav tm="0">
                                          <p:val>
                                            <p:strVal val="0-#ppt_w/2"/>
                                          </p:val>
                                        </p:tav>
                                        <p:tav tm="100000">
                                          <p:val>
                                            <p:strVal val="#ppt_x"/>
                                          </p:val>
                                        </p:tav>
                                      </p:tavLst>
                                    </p:anim>
                                    <p:anim calcmode="lin" valueType="num">
                                      <p:cBhvr additive="base">
                                        <p:cTn id="22" dur="1000" fill="hold"/>
                                        <p:tgtEl>
                                          <p:spTgt spid="2">
                                            <p:txEl>
                                              <p:pRg st="3" end="3"/>
                                            </p:txEl>
                                          </p:spTgt>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 calcmode="lin" valueType="num">
                                      <p:cBhvr additive="base">
                                        <p:cTn id="25" dur="1000" fill="hold"/>
                                        <p:tgtEl>
                                          <p:spTgt spid="2">
                                            <p:txEl>
                                              <p:pRg st="4" end="4"/>
                                            </p:txEl>
                                          </p:spTgt>
                                        </p:tgtEl>
                                        <p:attrNameLst>
                                          <p:attrName>ppt_x</p:attrName>
                                        </p:attrNameLst>
                                      </p:cBhvr>
                                      <p:tavLst>
                                        <p:tav tm="0">
                                          <p:val>
                                            <p:strVal val="0-#ppt_w/2"/>
                                          </p:val>
                                        </p:tav>
                                        <p:tav tm="100000">
                                          <p:val>
                                            <p:strVal val="#ppt_x"/>
                                          </p:val>
                                        </p:tav>
                                      </p:tavLst>
                                    </p:anim>
                                    <p:anim calcmode="lin" valueType="num">
                                      <p:cBhvr additive="base">
                                        <p:cTn id="26" dur="1000" fill="hold"/>
                                        <p:tgtEl>
                                          <p:spTgt spid="2">
                                            <p:txEl>
                                              <p:pRg st="4" end="4"/>
                                            </p:txEl>
                                          </p:spTgt>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
                                            <p:txEl>
                                              <p:pRg st="5" end="5"/>
                                            </p:txEl>
                                          </p:spTgt>
                                        </p:tgtEl>
                                        <p:attrNameLst>
                                          <p:attrName>style.visibility</p:attrName>
                                        </p:attrNameLst>
                                      </p:cBhvr>
                                      <p:to>
                                        <p:strVal val="visible"/>
                                      </p:to>
                                    </p:set>
                                    <p:anim calcmode="lin" valueType="num">
                                      <p:cBhvr additive="base">
                                        <p:cTn id="29" dur="1000" fill="hold"/>
                                        <p:tgtEl>
                                          <p:spTgt spid="2">
                                            <p:txEl>
                                              <p:pRg st="5" end="5"/>
                                            </p:txEl>
                                          </p:spTgt>
                                        </p:tgtEl>
                                        <p:attrNameLst>
                                          <p:attrName>ppt_x</p:attrName>
                                        </p:attrNameLst>
                                      </p:cBhvr>
                                      <p:tavLst>
                                        <p:tav tm="0">
                                          <p:val>
                                            <p:strVal val="0-#ppt_w/2"/>
                                          </p:val>
                                        </p:tav>
                                        <p:tav tm="100000">
                                          <p:val>
                                            <p:strVal val="#ppt_x"/>
                                          </p:val>
                                        </p:tav>
                                      </p:tavLst>
                                    </p:anim>
                                    <p:anim calcmode="lin" valueType="num">
                                      <p:cBhvr additive="base">
                                        <p:cTn id="30" dur="1000" fill="hold"/>
                                        <p:tgtEl>
                                          <p:spTgt spid="2">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2">
                                            <p:txEl>
                                              <p:pRg st="6" end="6"/>
                                            </p:txEl>
                                          </p:spTgt>
                                        </p:tgtEl>
                                        <p:attrNameLst>
                                          <p:attrName>style.visibility</p:attrName>
                                        </p:attrNameLst>
                                      </p:cBhvr>
                                      <p:to>
                                        <p:strVal val="visible"/>
                                      </p:to>
                                    </p:set>
                                    <p:anim calcmode="lin" valueType="num">
                                      <p:cBhvr additive="base">
                                        <p:cTn id="35" dur="1000" fill="hold"/>
                                        <p:tgtEl>
                                          <p:spTgt spid="2">
                                            <p:txEl>
                                              <p:pRg st="6" end="6"/>
                                            </p:txEl>
                                          </p:spTgt>
                                        </p:tgtEl>
                                        <p:attrNameLst>
                                          <p:attrName>ppt_x</p:attrName>
                                        </p:attrNameLst>
                                      </p:cBhvr>
                                      <p:tavLst>
                                        <p:tav tm="0">
                                          <p:val>
                                            <p:strVal val="0-#ppt_w/2"/>
                                          </p:val>
                                        </p:tav>
                                        <p:tav tm="100000">
                                          <p:val>
                                            <p:strVal val="#ppt_x"/>
                                          </p:val>
                                        </p:tav>
                                      </p:tavLst>
                                    </p:anim>
                                    <p:anim calcmode="lin" valueType="num">
                                      <p:cBhvr additive="base">
                                        <p:cTn id="36" dur="1000" fill="hold"/>
                                        <p:tgtEl>
                                          <p:spTgt spid="2">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grpId="0" nodeType="clickEffect">
                                  <p:stCondLst>
                                    <p:cond delay="0"/>
                                  </p:stCondLst>
                                  <p:childTnLst>
                                    <p:set>
                                      <p:cBhvr>
                                        <p:cTn id="40" dur="1" fill="hold">
                                          <p:stCondLst>
                                            <p:cond delay="0"/>
                                          </p:stCondLst>
                                        </p:cTn>
                                        <p:tgtEl>
                                          <p:spTgt spid="2">
                                            <p:txEl>
                                              <p:pRg st="7" end="7"/>
                                            </p:txEl>
                                          </p:spTgt>
                                        </p:tgtEl>
                                        <p:attrNameLst>
                                          <p:attrName>style.visibility</p:attrName>
                                        </p:attrNameLst>
                                      </p:cBhvr>
                                      <p:to>
                                        <p:strVal val="visible"/>
                                      </p:to>
                                    </p:set>
                                    <p:anim calcmode="lin" valueType="num">
                                      <p:cBhvr additive="base">
                                        <p:cTn id="41" dur="1000" fill="hold"/>
                                        <p:tgtEl>
                                          <p:spTgt spid="2">
                                            <p:txEl>
                                              <p:pRg st="7" end="7"/>
                                            </p:txEl>
                                          </p:spTgt>
                                        </p:tgtEl>
                                        <p:attrNameLst>
                                          <p:attrName>ppt_x</p:attrName>
                                        </p:attrNameLst>
                                      </p:cBhvr>
                                      <p:tavLst>
                                        <p:tav tm="0">
                                          <p:val>
                                            <p:strVal val="0-#ppt_w/2"/>
                                          </p:val>
                                        </p:tav>
                                        <p:tav tm="100000">
                                          <p:val>
                                            <p:strVal val="#ppt_x"/>
                                          </p:val>
                                        </p:tav>
                                      </p:tavLst>
                                    </p:anim>
                                    <p:anim calcmode="lin" valueType="num">
                                      <p:cBhvr additive="base">
                                        <p:cTn id="42" dur="1000" fill="hold"/>
                                        <p:tgtEl>
                                          <p:spTgt spid="2">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0189" y="304800"/>
            <a:ext cx="8229600" cy="1143000"/>
          </a:xfrm>
        </p:spPr>
        <p:txBody>
          <a:bodyPr>
            <a:normAutofit/>
          </a:bodyPr>
          <a:lstStyle/>
          <a:p>
            <a:pPr algn="ctr"/>
            <a:r>
              <a:rPr lang="en-US" b="1" dirty="0" smtClean="0">
                <a:solidFill>
                  <a:schemeClr val="accent4">
                    <a:lumMod val="60000"/>
                    <a:lumOff val="40000"/>
                  </a:schemeClr>
                </a:solidFill>
                <a:latin typeface="Arial" panose="020B0604020202020204" pitchFamily="34" charset="0"/>
                <a:cs typeface="Arial" panose="020B0604020202020204" pitchFamily="34" charset="0"/>
              </a:rPr>
              <a:t>TOOL FOR GAUGING PROGRESS:</a:t>
            </a:r>
            <a:endParaRPr lang="en-US" b="1" dirty="0">
              <a:solidFill>
                <a:schemeClr val="accent4">
                  <a:lumMod val="60000"/>
                  <a:lumOff val="40000"/>
                </a:schemeClr>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77389" y="1447800"/>
            <a:ext cx="7772400" cy="4267200"/>
          </a:xfrm>
        </p:spPr>
        <p:txBody>
          <a:bodyPr/>
          <a:lstStyle/>
          <a:p>
            <a:r>
              <a:rPr lang="en-US" b="1" dirty="0"/>
              <a:t>Visual Leadership Metaphor (VLM)™ </a:t>
            </a:r>
            <a:endParaRPr lang="en-US" b="1" dirty="0" smtClean="0"/>
          </a:p>
          <a:p>
            <a:endParaRPr lang="en-US" b="1" dirty="0"/>
          </a:p>
          <a:p>
            <a:endParaRPr lang="en-US" dirty="0"/>
          </a:p>
        </p:txBody>
      </p:sp>
      <p:pic>
        <p:nvPicPr>
          <p:cNvPr id="5" name="Picture 4"/>
          <p:cNvPicPr>
            <a:picLocks noChangeAspect="1"/>
          </p:cNvPicPr>
          <p:nvPr/>
        </p:nvPicPr>
        <p:blipFill>
          <a:blip r:embed="rId2"/>
          <a:stretch>
            <a:fillRect/>
          </a:stretch>
        </p:blipFill>
        <p:spPr>
          <a:xfrm>
            <a:off x="572245" y="2667000"/>
            <a:ext cx="7925487" cy="266700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754" y="533400"/>
            <a:ext cx="8229600" cy="1143000"/>
          </a:xfrm>
        </p:spPr>
        <p:txBody>
          <a:bodyPr>
            <a:normAutofit/>
          </a:bodyPr>
          <a:lstStyle/>
          <a:p>
            <a:pPr algn="ctr"/>
            <a:r>
              <a:rPr lang="en-US" dirty="0" smtClean="0">
                <a:solidFill>
                  <a:schemeClr val="accent4">
                    <a:lumMod val="60000"/>
                    <a:lumOff val="40000"/>
                  </a:schemeClr>
                </a:solidFill>
                <a:latin typeface="Arial" panose="020B0604020202020204" pitchFamily="34" charset="0"/>
                <a:cs typeface="Arial" panose="020B0604020202020204" pitchFamily="34" charset="0"/>
              </a:rPr>
              <a:t>Visual Leadership Metaphor (VLM)™ </a:t>
            </a:r>
            <a:endParaRPr lang="en-US" dirty="0">
              <a:solidFill>
                <a:schemeClr val="accent4">
                  <a:lumMod val="60000"/>
                  <a:lumOff val="40000"/>
                </a:schemeClr>
              </a:solidFill>
              <a:latin typeface="Arial" panose="020B0604020202020204" pitchFamily="34" charset="0"/>
              <a:cs typeface="Arial" panose="020B0604020202020204" pitchFamily="34" charset="0"/>
            </a:endParaRPr>
          </a:p>
        </p:txBody>
      </p:sp>
      <p:pic>
        <p:nvPicPr>
          <p:cNvPr id="16385" name="Picture 1"/>
          <p:cNvPicPr>
            <a:picLocks noChangeAspect="1" noChangeArrowheads="1"/>
          </p:cNvPicPr>
          <p:nvPr/>
        </p:nvPicPr>
        <p:blipFill>
          <a:blip r:embed="rId2" cstate="print"/>
          <a:srcRect/>
          <a:stretch>
            <a:fillRect/>
          </a:stretch>
        </p:blipFill>
        <p:spPr bwMode="auto">
          <a:xfrm>
            <a:off x="309154" y="1981200"/>
            <a:ext cx="8458200" cy="299526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normAutofit/>
          </a:bodyPr>
          <a:lstStyle/>
          <a:p>
            <a:pPr algn="ctr"/>
            <a:r>
              <a:rPr lang="en-US" dirty="0" smtClean="0">
                <a:solidFill>
                  <a:schemeClr val="accent4">
                    <a:lumMod val="60000"/>
                    <a:lumOff val="40000"/>
                  </a:schemeClr>
                </a:solidFill>
                <a:latin typeface="Arial" panose="020B0604020202020204" pitchFamily="34" charset="0"/>
                <a:cs typeface="Arial" panose="020B0604020202020204" pitchFamily="34" charset="0"/>
              </a:rPr>
              <a:t>Visual Leadership Metaphor (VLM)™ </a:t>
            </a:r>
            <a:endParaRPr lang="en-US" dirty="0">
              <a:solidFill>
                <a:schemeClr val="accent4">
                  <a:lumMod val="60000"/>
                  <a:lumOff val="40000"/>
                </a:schemeClr>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2"/>
          <a:stretch>
            <a:fillRect/>
          </a:stretch>
        </p:blipFill>
        <p:spPr>
          <a:xfrm>
            <a:off x="342900" y="2133600"/>
            <a:ext cx="8458200" cy="2921200"/>
          </a:xfrm>
          <a:prstGeom prst="rect">
            <a:avLst/>
          </a:prstGeom>
        </p:spPr>
      </p:pic>
    </p:spTree>
    <p:extLst>
      <p:ext uri="{BB962C8B-B14F-4D97-AF65-F5344CB8AC3E}">
        <p14:creationId xmlns:p14="http://schemas.microsoft.com/office/powerpoint/2010/main" val="39258134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normAutofit/>
          </a:bodyPr>
          <a:lstStyle/>
          <a:p>
            <a:pPr algn="ctr"/>
            <a:r>
              <a:rPr lang="en-US" dirty="0" smtClean="0">
                <a:solidFill>
                  <a:schemeClr val="accent4">
                    <a:lumMod val="60000"/>
                    <a:lumOff val="40000"/>
                  </a:schemeClr>
                </a:solidFill>
                <a:latin typeface="Arial" panose="020B0604020202020204" pitchFamily="34" charset="0"/>
                <a:cs typeface="Arial" panose="020B0604020202020204" pitchFamily="34" charset="0"/>
              </a:rPr>
              <a:t>Visual Leadership Metaphor (VLM)™ </a:t>
            </a:r>
            <a:endParaRPr lang="en-US" dirty="0">
              <a:solidFill>
                <a:schemeClr val="accent4">
                  <a:lumMod val="60000"/>
                  <a:lumOff val="40000"/>
                </a:schemeClr>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stretch>
            <a:fillRect/>
          </a:stretch>
        </p:blipFill>
        <p:spPr>
          <a:xfrm>
            <a:off x="381000" y="2057400"/>
            <a:ext cx="8382000" cy="3364000"/>
          </a:xfrm>
          <a:prstGeom prst="rect">
            <a:avLst/>
          </a:prstGeom>
        </p:spPr>
      </p:pic>
    </p:spTree>
    <p:extLst>
      <p:ext uri="{BB962C8B-B14F-4D97-AF65-F5344CB8AC3E}">
        <p14:creationId xmlns:p14="http://schemas.microsoft.com/office/powerpoint/2010/main" val="15250784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normAutofit/>
          </a:bodyPr>
          <a:lstStyle/>
          <a:p>
            <a:pPr algn="ctr"/>
            <a:r>
              <a:rPr lang="en-US" dirty="0" smtClean="0">
                <a:solidFill>
                  <a:schemeClr val="accent4">
                    <a:lumMod val="60000"/>
                    <a:lumOff val="40000"/>
                  </a:schemeClr>
                </a:solidFill>
                <a:latin typeface="Arial" panose="020B0604020202020204" pitchFamily="34" charset="0"/>
                <a:cs typeface="Arial" panose="020B0604020202020204" pitchFamily="34" charset="0"/>
              </a:rPr>
              <a:t>Visual Leadership Metaphor (VLM)™ </a:t>
            </a:r>
            <a:endParaRPr lang="en-US" dirty="0">
              <a:solidFill>
                <a:schemeClr val="accent4">
                  <a:lumMod val="60000"/>
                  <a:lumOff val="40000"/>
                </a:schemeClr>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2"/>
          <a:stretch>
            <a:fillRect/>
          </a:stretch>
        </p:blipFill>
        <p:spPr>
          <a:xfrm>
            <a:off x="266700" y="2209800"/>
            <a:ext cx="8610600" cy="2885467"/>
          </a:xfrm>
          <a:prstGeom prst="rect">
            <a:avLst/>
          </a:prstGeom>
        </p:spPr>
      </p:pic>
    </p:spTree>
    <p:extLst>
      <p:ext uri="{BB962C8B-B14F-4D97-AF65-F5344CB8AC3E}">
        <p14:creationId xmlns:p14="http://schemas.microsoft.com/office/powerpoint/2010/main" val="7594489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normAutofit/>
          </a:bodyPr>
          <a:lstStyle/>
          <a:p>
            <a:pPr algn="ctr"/>
            <a:r>
              <a:rPr lang="en-US" dirty="0" smtClean="0">
                <a:solidFill>
                  <a:schemeClr val="accent4">
                    <a:lumMod val="60000"/>
                    <a:lumOff val="40000"/>
                  </a:schemeClr>
                </a:solidFill>
                <a:latin typeface="Arial" panose="020B0604020202020204" pitchFamily="34" charset="0"/>
                <a:cs typeface="Arial" panose="020B0604020202020204" pitchFamily="34" charset="0"/>
              </a:rPr>
              <a:t>Visual Leadership Metaphor (VLM)™ </a:t>
            </a:r>
            <a:endParaRPr lang="en-US" dirty="0">
              <a:solidFill>
                <a:schemeClr val="accent4">
                  <a:lumMod val="60000"/>
                  <a:lumOff val="40000"/>
                </a:schemeClr>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stretch>
            <a:fillRect/>
          </a:stretch>
        </p:blipFill>
        <p:spPr>
          <a:xfrm>
            <a:off x="304799" y="2209800"/>
            <a:ext cx="8534401" cy="2858667"/>
          </a:xfrm>
          <a:prstGeom prst="rect">
            <a:avLst/>
          </a:prstGeom>
        </p:spPr>
      </p:pic>
    </p:spTree>
    <p:extLst>
      <p:ext uri="{BB962C8B-B14F-4D97-AF65-F5344CB8AC3E}">
        <p14:creationId xmlns:p14="http://schemas.microsoft.com/office/powerpoint/2010/main" val="16550869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normAutofit/>
          </a:bodyPr>
          <a:lstStyle/>
          <a:p>
            <a:pPr algn="ctr"/>
            <a:r>
              <a:rPr lang="en-US" dirty="0" smtClean="0">
                <a:solidFill>
                  <a:schemeClr val="accent4">
                    <a:lumMod val="60000"/>
                    <a:lumOff val="40000"/>
                  </a:schemeClr>
                </a:solidFill>
                <a:latin typeface="Arial" panose="020B0604020202020204" pitchFamily="34" charset="0"/>
                <a:cs typeface="Arial" panose="020B0604020202020204" pitchFamily="34" charset="0"/>
              </a:rPr>
              <a:t>Visual Leadership Metaphor (VLM)™ </a:t>
            </a:r>
            <a:endParaRPr lang="en-US" dirty="0">
              <a:solidFill>
                <a:schemeClr val="accent4">
                  <a:lumMod val="60000"/>
                  <a:lumOff val="40000"/>
                </a:schemeClr>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2"/>
          <a:stretch>
            <a:fillRect/>
          </a:stretch>
        </p:blipFill>
        <p:spPr>
          <a:xfrm>
            <a:off x="190500" y="2209800"/>
            <a:ext cx="8763000" cy="2903334"/>
          </a:xfrm>
          <a:prstGeom prst="rect">
            <a:avLst/>
          </a:prstGeom>
        </p:spPr>
      </p:pic>
    </p:spTree>
    <p:extLst>
      <p:ext uri="{BB962C8B-B14F-4D97-AF65-F5344CB8AC3E}">
        <p14:creationId xmlns:p14="http://schemas.microsoft.com/office/powerpoint/2010/main" val="33059437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1"/>
          <p:cNvSpPr>
            <a:spLocks noGrp="1"/>
          </p:cNvSpPr>
          <p:nvPr>
            <p:ph type="title"/>
          </p:nvPr>
        </p:nvSpPr>
        <p:spPr>
          <a:xfrm>
            <a:off x="472440" y="533400"/>
            <a:ext cx="8214360" cy="5105400"/>
          </a:xfrm>
        </p:spPr>
        <p:txBody>
          <a:bodyPr anchor="t" anchorCtr="0">
            <a:noAutofit/>
          </a:bodyPr>
          <a:lstStyle/>
          <a:p>
            <a:pPr marL="0" marR="0" algn="ctr">
              <a:lnSpc>
                <a:spcPct val="115000"/>
              </a:lnSpc>
              <a:spcBef>
                <a:spcPts val="0"/>
              </a:spcBef>
              <a:spcAft>
                <a:spcPts val="0"/>
              </a:spcAft>
            </a:pPr>
            <a:r>
              <a:rPr lang="en-US" sz="6600" b="1" dirty="0">
                <a:solidFill>
                  <a:schemeClr val="accent4">
                    <a:lumMod val="60000"/>
                    <a:lumOff val="40000"/>
                  </a:schemeClr>
                </a:solidFill>
                <a:latin typeface="Calibri" panose="020F0502020204030204" pitchFamily="34" charset="0"/>
                <a:ea typeface="Times New Roman" panose="02020603050405020304" pitchFamily="18" charset="0"/>
                <a:cs typeface="Times New Roman" panose="02020603050405020304" pitchFamily="18" charset="0"/>
              </a:rPr>
              <a:t>ARE</a:t>
            </a:r>
            <a:r>
              <a:rPr lang="en-US" sz="1600" dirty="0">
                <a:solidFill>
                  <a:schemeClr val="accent4">
                    <a:lumMod val="60000"/>
                    <a:lumOff val="40000"/>
                  </a:schemeClr>
                </a:solidFill>
                <a:latin typeface="Calibri" panose="020F0502020204030204" pitchFamily="34" charset="0"/>
                <a:ea typeface="Times New Roman" panose="02020603050405020304" pitchFamily="18" charset="0"/>
                <a:cs typeface="Times New Roman" panose="02020603050405020304" pitchFamily="18" charset="0"/>
              </a:rPr>
              <a:t/>
            </a:r>
            <a:br>
              <a:rPr lang="en-US" sz="1600" dirty="0">
                <a:solidFill>
                  <a:schemeClr val="accent4">
                    <a:lumMod val="60000"/>
                    <a:lumOff val="40000"/>
                  </a:schemeClr>
                </a:solidFill>
                <a:latin typeface="Calibri" panose="020F0502020204030204" pitchFamily="34" charset="0"/>
                <a:ea typeface="Times New Roman" panose="02020603050405020304" pitchFamily="18" charset="0"/>
                <a:cs typeface="Times New Roman" panose="02020603050405020304" pitchFamily="18" charset="0"/>
              </a:rPr>
            </a:br>
            <a:r>
              <a:rPr lang="en-US" sz="6600" b="1" dirty="0">
                <a:solidFill>
                  <a:schemeClr val="accent4">
                    <a:lumMod val="60000"/>
                    <a:lumOff val="40000"/>
                  </a:schemeClr>
                </a:solidFill>
                <a:latin typeface="Calibri" panose="020F0502020204030204" pitchFamily="34" charset="0"/>
                <a:ea typeface="Times New Roman" panose="02020603050405020304" pitchFamily="18" charset="0"/>
                <a:cs typeface="Times New Roman" panose="02020603050405020304" pitchFamily="18" charset="0"/>
              </a:rPr>
              <a:t>LEADERS </a:t>
            </a:r>
            <a:r>
              <a:rPr lang="en-US" sz="1600" dirty="0">
                <a:solidFill>
                  <a:schemeClr val="accent4">
                    <a:lumMod val="60000"/>
                    <a:lumOff val="40000"/>
                  </a:schemeClr>
                </a:solidFill>
                <a:latin typeface="Calibri" panose="020F0502020204030204" pitchFamily="34" charset="0"/>
                <a:ea typeface="Times New Roman" panose="02020603050405020304" pitchFamily="18" charset="0"/>
                <a:cs typeface="Times New Roman" panose="02020603050405020304" pitchFamily="18" charset="0"/>
              </a:rPr>
              <a:t/>
            </a:r>
            <a:br>
              <a:rPr lang="en-US" sz="1600" dirty="0">
                <a:solidFill>
                  <a:schemeClr val="accent4">
                    <a:lumMod val="60000"/>
                    <a:lumOff val="40000"/>
                  </a:schemeClr>
                </a:solidFill>
                <a:latin typeface="Calibri" panose="020F0502020204030204" pitchFamily="34" charset="0"/>
                <a:ea typeface="Times New Roman" panose="02020603050405020304" pitchFamily="18" charset="0"/>
                <a:cs typeface="Times New Roman" panose="02020603050405020304" pitchFamily="18" charset="0"/>
              </a:rPr>
            </a:br>
            <a:r>
              <a:rPr lang="en-US" sz="6600" b="1" dirty="0">
                <a:solidFill>
                  <a:schemeClr val="accent4">
                    <a:lumMod val="60000"/>
                    <a:lumOff val="40000"/>
                  </a:schemeClr>
                </a:solidFill>
                <a:latin typeface="Calibri" panose="020F0502020204030204" pitchFamily="34" charset="0"/>
                <a:ea typeface="Times New Roman" panose="02020603050405020304" pitchFamily="18" charset="0"/>
                <a:cs typeface="Times New Roman" panose="02020603050405020304" pitchFamily="18" charset="0"/>
              </a:rPr>
              <a:t>BORN</a:t>
            </a:r>
            <a:r>
              <a:rPr lang="en-US" sz="1600" dirty="0">
                <a:solidFill>
                  <a:schemeClr val="accent4">
                    <a:lumMod val="60000"/>
                    <a:lumOff val="40000"/>
                  </a:schemeClr>
                </a:solidFill>
                <a:latin typeface="Calibri" panose="020F0502020204030204" pitchFamily="34" charset="0"/>
                <a:ea typeface="Times New Roman" panose="02020603050405020304" pitchFamily="18" charset="0"/>
                <a:cs typeface="Times New Roman" panose="02020603050405020304" pitchFamily="18" charset="0"/>
              </a:rPr>
              <a:t/>
            </a:r>
            <a:br>
              <a:rPr lang="en-US" sz="1600" dirty="0">
                <a:solidFill>
                  <a:schemeClr val="accent4">
                    <a:lumMod val="60000"/>
                    <a:lumOff val="40000"/>
                  </a:schemeClr>
                </a:solidFill>
                <a:latin typeface="Calibri" panose="020F0502020204030204" pitchFamily="34" charset="0"/>
                <a:ea typeface="Times New Roman" panose="02020603050405020304" pitchFamily="18" charset="0"/>
                <a:cs typeface="Times New Roman" panose="02020603050405020304" pitchFamily="18" charset="0"/>
              </a:rPr>
            </a:br>
            <a:r>
              <a:rPr lang="en-US" sz="6600" b="1" dirty="0">
                <a:solidFill>
                  <a:schemeClr val="accent4">
                    <a:lumMod val="60000"/>
                    <a:lumOff val="40000"/>
                  </a:schemeClr>
                </a:solidFill>
                <a:latin typeface="Calibri" panose="020F0502020204030204" pitchFamily="34" charset="0"/>
                <a:ea typeface="Times New Roman" panose="02020603050405020304" pitchFamily="18" charset="0"/>
                <a:cs typeface="Times New Roman" panose="02020603050405020304" pitchFamily="18" charset="0"/>
              </a:rPr>
              <a:t>OR</a:t>
            </a:r>
            <a:r>
              <a:rPr lang="en-US" sz="1600" dirty="0">
                <a:solidFill>
                  <a:schemeClr val="accent4">
                    <a:lumMod val="60000"/>
                    <a:lumOff val="40000"/>
                  </a:schemeClr>
                </a:solidFill>
                <a:latin typeface="Calibri" panose="020F0502020204030204" pitchFamily="34" charset="0"/>
                <a:ea typeface="Times New Roman" panose="02020603050405020304" pitchFamily="18" charset="0"/>
                <a:cs typeface="Times New Roman" panose="02020603050405020304" pitchFamily="18" charset="0"/>
              </a:rPr>
              <a:t/>
            </a:r>
            <a:br>
              <a:rPr lang="en-US" sz="1600" dirty="0">
                <a:solidFill>
                  <a:schemeClr val="accent4">
                    <a:lumMod val="60000"/>
                    <a:lumOff val="40000"/>
                  </a:schemeClr>
                </a:solidFill>
                <a:latin typeface="Calibri" panose="020F0502020204030204" pitchFamily="34" charset="0"/>
                <a:ea typeface="Times New Roman" panose="02020603050405020304" pitchFamily="18" charset="0"/>
                <a:cs typeface="Times New Roman" panose="02020603050405020304" pitchFamily="18" charset="0"/>
              </a:rPr>
            </a:br>
            <a:r>
              <a:rPr lang="en-US" sz="6600" b="1" dirty="0">
                <a:solidFill>
                  <a:schemeClr val="accent4">
                    <a:lumMod val="60000"/>
                    <a:lumOff val="40000"/>
                  </a:schemeClr>
                </a:solidFill>
                <a:latin typeface="Calibri" panose="020F0502020204030204" pitchFamily="34" charset="0"/>
                <a:ea typeface="Times New Roman" panose="02020603050405020304" pitchFamily="18" charset="0"/>
                <a:cs typeface="Times New Roman" panose="02020603050405020304" pitchFamily="18" charset="0"/>
              </a:rPr>
              <a:t>MADE?</a:t>
            </a:r>
            <a:r>
              <a:rPr lang="en-US" sz="1200" dirty="0">
                <a:solidFill>
                  <a:schemeClr val="accent4">
                    <a:lumMod val="60000"/>
                    <a:lumOff val="40000"/>
                  </a:schemeClr>
                </a:solidFill>
                <a:latin typeface="Calibri" panose="020F0502020204030204" pitchFamily="34" charset="0"/>
                <a:ea typeface="Times New Roman" panose="02020603050405020304" pitchFamily="18" charset="0"/>
                <a:cs typeface="Times New Roman" panose="02020603050405020304" pitchFamily="18" charset="0"/>
              </a:rPr>
              <a:t/>
            </a:r>
            <a:br>
              <a:rPr lang="en-US" sz="1200" dirty="0">
                <a:solidFill>
                  <a:schemeClr val="accent4">
                    <a:lumMod val="60000"/>
                    <a:lumOff val="40000"/>
                  </a:schemeClr>
                </a:solidFill>
                <a:latin typeface="Calibri" panose="020F0502020204030204" pitchFamily="34" charset="0"/>
                <a:ea typeface="Times New Roman" panose="02020603050405020304" pitchFamily="18" charset="0"/>
                <a:cs typeface="Times New Roman" panose="02020603050405020304" pitchFamily="18" charset="0"/>
              </a:rPr>
            </a:br>
            <a:r>
              <a:rPr lang="en-US" sz="5400" b="1" dirty="0" smtClean="0">
                <a:solidFill>
                  <a:schemeClr val="accent4">
                    <a:lumMod val="60000"/>
                    <a:lumOff val="40000"/>
                  </a:schemeClr>
                </a:solidFill>
                <a:effectLst>
                  <a:outerShdw blurRad="38100" dist="38100" dir="2700000" algn="tl">
                    <a:srgbClr val="000000">
                      <a:alpha val="43137"/>
                    </a:srgbClr>
                  </a:outerShdw>
                </a:effectLst>
                <a:latin typeface="Arial" pitchFamily="34" charset="0"/>
                <a:cs typeface="Arial" pitchFamily="34" charset="0"/>
              </a:rPr>
              <a:t/>
            </a:r>
            <a:br>
              <a:rPr lang="en-US" sz="5400" b="1" dirty="0" smtClean="0">
                <a:solidFill>
                  <a:schemeClr val="accent4">
                    <a:lumMod val="60000"/>
                    <a:lumOff val="40000"/>
                  </a:schemeClr>
                </a:solidFill>
                <a:effectLst>
                  <a:outerShdw blurRad="38100" dist="38100" dir="2700000" algn="tl">
                    <a:srgbClr val="000000">
                      <a:alpha val="43137"/>
                    </a:srgbClr>
                  </a:outerShdw>
                </a:effectLst>
                <a:latin typeface="Arial" pitchFamily="34" charset="0"/>
                <a:cs typeface="Arial" pitchFamily="34" charset="0"/>
              </a:rPr>
            </a:br>
            <a:r>
              <a:rPr lang="en-US" sz="2800" b="1" dirty="0" smtClean="0">
                <a:ln w="12700">
                  <a:noFill/>
                  <a:prstDash val="solid"/>
                </a:ln>
                <a:solidFill>
                  <a:schemeClr val="accent4">
                    <a:lumMod val="60000"/>
                    <a:lumOff val="40000"/>
                  </a:schemeClr>
                </a:solidFill>
                <a:effectLst>
                  <a:outerShdw blurRad="38100" dist="38100" dir="2700000" algn="tl">
                    <a:srgbClr val="000000">
                      <a:alpha val="43137"/>
                    </a:srgbClr>
                  </a:outerShdw>
                </a:effectLst>
                <a:latin typeface="Arial" pitchFamily="34" charset="0"/>
                <a:ea typeface="Calibri"/>
                <a:cs typeface="Arial" pitchFamily="34" charset="0"/>
              </a:rPr>
              <a:t/>
            </a:r>
            <a:br>
              <a:rPr lang="en-US" sz="2800" b="1" dirty="0" smtClean="0">
                <a:ln w="12700">
                  <a:noFill/>
                  <a:prstDash val="solid"/>
                </a:ln>
                <a:solidFill>
                  <a:schemeClr val="accent4">
                    <a:lumMod val="60000"/>
                    <a:lumOff val="40000"/>
                  </a:schemeClr>
                </a:solidFill>
                <a:effectLst>
                  <a:outerShdw blurRad="38100" dist="38100" dir="2700000" algn="tl">
                    <a:srgbClr val="000000">
                      <a:alpha val="43137"/>
                    </a:srgbClr>
                  </a:outerShdw>
                </a:effectLst>
                <a:latin typeface="Arial" pitchFamily="34" charset="0"/>
                <a:ea typeface="Calibri"/>
                <a:cs typeface="Arial" pitchFamily="34" charset="0"/>
              </a:rPr>
            </a:br>
            <a:r>
              <a:rPr lang="en-US" sz="5400" b="1" dirty="0" smtClean="0">
                <a:ln w="12700">
                  <a:noFill/>
                  <a:prstDash val="solid"/>
                </a:ln>
                <a:solidFill>
                  <a:schemeClr val="accent4">
                    <a:lumMod val="60000"/>
                    <a:lumOff val="40000"/>
                  </a:schemeClr>
                </a:solidFill>
                <a:effectLst>
                  <a:outerShdw blurRad="38100" dist="38100" dir="2700000" algn="tl">
                    <a:srgbClr val="000000">
                      <a:alpha val="43137"/>
                    </a:srgbClr>
                  </a:outerShdw>
                </a:effectLst>
                <a:latin typeface="Arial" pitchFamily="34" charset="0"/>
                <a:cs typeface="Arial" pitchFamily="34" charset="0"/>
              </a:rPr>
              <a:t/>
            </a:r>
            <a:br>
              <a:rPr lang="en-US" sz="5400" b="1" dirty="0" smtClean="0">
                <a:ln w="12700">
                  <a:noFill/>
                  <a:prstDash val="solid"/>
                </a:ln>
                <a:solidFill>
                  <a:schemeClr val="accent4">
                    <a:lumMod val="60000"/>
                    <a:lumOff val="40000"/>
                  </a:schemeClr>
                </a:solidFill>
                <a:effectLst>
                  <a:outerShdw blurRad="38100" dist="38100" dir="2700000" algn="tl">
                    <a:srgbClr val="000000">
                      <a:alpha val="43137"/>
                    </a:srgbClr>
                  </a:outerShdw>
                </a:effectLst>
                <a:latin typeface="Arial" pitchFamily="34" charset="0"/>
                <a:cs typeface="Arial" pitchFamily="34" charset="0"/>
              </a:rPr>
            </a:br>
            <a:endParaRPr lang="en-US" sz="5400" b="1" dirty="0">
              <a:ln w="12700">
                <a:noFill/>
                <a:prstDash val="solid"/>
              </a:ln>
              <a:solidFill>
                <a:schemeClr val="accent4">
                  <a:lumMod val="60000"/>
                  <a:lumOff val="40000"/>
                </a:schemeClr>
              </a:solidFill>
              <a:effectLst>
                <a:outerShdw blurRad="38100" dist="38100" dir="2700000" algn="tl">
                  <a:srgbClr val="000000">
                    <a:alpha val="43137"/>
                  </a:srgbClr>
                </a:outerShdw>
              </a:effectLst>
              <a:latin typeface="Arial" pitchFamily="34" charset="0"/>
              <a:cs typeface="Arial" pitchFamily="34" charset="0"/>
            </a:endParaRPr>
          </a:p>
        </p:txBody>
      </p:sp>
      <p:sp>
        <p:nvSpPr>
          <p:cNvPr id="6" name="Title 1"/>
          <p:cNvSpPr txBox="1">
            <a:spLocks/>
          </p:cNvSpPr>
          <p:nvPr/>
        </p:nvSpPr>
        <p:spPr>
          <a:xfrm>
            <a:off x="457200" y="0"/>
            <a:ext cx="8229600" cy="1295400"/>
          </a:xfrm>
          <a:prstGeom prst="rect">
            <a:avLst/>
          </a:prstGeom>
          <a:ln w="28575" cap="rnd">
            <a:noFill/>
          </a:ln>
        </p:spPr>
        <p:txBody>
          <a:bodyPr vert="horz" anchor="ctr" anchorCtr="0">
            <a:noAutofit/>
          </a:bodyPr>
          <a:lstStyle/>
          <a:p>
            <a:pPr algn="ctr">
              <a:defRPr/>
            </a:pPr>
            <a:r>
              <a:rPr kumimoji="0" lang="en-US" sz="1600" b="1" i="0" u="none" strike="noStrike" kern="1200" normalizeH="0" baseline="0" noProof="0" dirty="0" smtClean="0">
                <a:ln w="12700">
                  <a:noFill/>
                  <a:prstDash val="solid"/>
                </a:ln>
                <a:noFill/>
                <a:uLnTx/>
                <a:uFillTx/>
                <a:latin typeface="Calibri"/>
                <a:ea typeface="Calibri"/>
                <a:cs typeface="Times New Roman"/>
              </a:rPr>
              <a:t/>
            </a:r>
            <a:br>
              <a:rPr kumimoji="0" lang="en-US" sz="1600" b="1" i="0" u="none" strike="noStrike" kern="1200" normalizeH="0" baseline="0" noProof="0" dirty="0" smtClean="0">
                <a:ln w="12700">
                  <a:noFill/>
                  <a:prstDash val="solid"/>
                </a:ln>
                <a:noFill/>
                <a:uLnTx/>
                <a:uFillTx/>
                <a:latin typeface="Calibri"/>
                <a:ea typeface="Calibri"/>
                <a:cs typeface="Times New Roman"/>
              </a:rPr>
            </a:br>
            <a:r>
              <a:rPr kumimoji="0" lang="en-US" sz="3600" b="1" i="0" u="none" strike="noStrike" kern="1200" normalizeH="0" baseline="0" noProof="0" dirty="0" smtClean="0">
                <a:ln w="12700">
                  <a:noFill/>
                  <a:prstDash val="solid"/>
                </a:ln>
                <a:noFill/>
                <a:uLnTx/>
                <a:uFillTx/>
                <a:latin typeface="+mj-lt"/>
                <a:ea typeface="+mj-ea"/>
                <a:cs typeface="+mj-cs"/>
              </a:rPr>
              <a:t/>
            </a:r>
            <a:br>
              <a:rPr kumimoji="0" lang="en-US" sz="3600" b="1" i="0" u="none" strike="noStrike" kern="1200" normalizeH="0" baseline="0" noProof="0" dirty="0" smtClean="0">
                <a:ln w="12700">
                  <a:noFill/>
                  <a:prstDash val="solid"/>
                </a:ln>
                <a:noFill/>
                <a:uLnTx/>
                <a:uFillTx/>
                <a:latin typeface="+mj-lt"/>
                <a:ea typeface="+mj-ea"/>
                <a:cs typeface="+mj-cs"/>
              </a:rPr>
            </a:br>
            <a:endParaRPr kumimoji="0" lang="en-US" sz="3600" b="1" i="0" u="none" strike="noStrike" kern="1200" normalizeH="0" baseline="0" noProof="0" dirty="0">
              <a:ln w="12700">
                <a:noFill/>
                <a:prstDash val="solid"/>
              </a:ln>
              <a:noFill/>
              <a:uLnTx/>
              <a:uFillTx/>
              <a:latin typeface="+mj-lt"/>
              <a:ea typeface="+mj-ea"/>
              <a:cs typeface="+mj-cs"/>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normAutofit/>
          </a:bodyPr>
          <a:lstStyle/>
          <a:p>
            <a:pPr algn="ctr"/>
            <a:r>
              <a:rPr lang="en-US" dirty="0" smtClean="0">
                <a:solidFill>
                  <a:schemeClr val="accent4">
                    <a:lumMod val="60000"/>
                    <a:lumOff val="40000"/>
                  </a:schemeClr>
                </a:solidFill>
                <a:latin typeface="Arial" panose="020B0604020202020204" pitchFamily="34" charset="0"/>
                <a:cs typeface="Arial" panose="020B0604020202020204" pitchFamily="34" charset="0"/>
              </a:rPr>
              <a:t>Visual Leadership Metaphor (VLM)™ </a:t>
            </a:r>
            <a:endParaRPr lang="en-US" dirty="0">
              <a:solidFill>
                <a:schemeClr val="accent4">
                  <a:lumMod val="60000"/>
                  <a:lumOff val="40000"/>
                </a:schemeClr>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stretch>
            <a:fillRect/>
          </a:stretch>
        </p:blipFill>
        <p:spPr>
          <a:xfrm>
            <a:off x="446314" y="2362200"/>
            <a:ext cx="8153400" cy="2778267"/>
          </a:xfrm>
          <a:prstGeom prst="rect">
            <a:avLst/>
          </a:prstGeom>
        </p:spPr>
      </p:pic>
    </p:spTree>
    <p:extLst>
      <p:ext uri="{BB962C8B-B14F-4D97-AF65-F5344CB8AC3E}">
        <p14:creationId xmlns:p14="http://schemas.microsoft.com/office/powerpoint/2010/main" val="28141874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827550"/>
            <a:ext cx="8153399" cy="4649450"/>
          </a:xfrm>
        </p:spPr>
        <p:txBody>
          <a:bodyPr>
            <a:normAutofit/>
          </a:bodyPr>
          <a:lstStyle/>
          <a:p>
            <a:pPr lvl="0">
              <a:buClr>
                <a:schemeClr val="tx1"/>
              </a:buClr>
            </a:pPr>
            <a:r>
              <a:rPr lang="en-US" sz="2400" b="1" dirty="0" smtClean="0">
                <a:latin typeface="Arial" pitchFamily="34" charset="0"/>
                <a:cs typeface="Arial" pitchFamily="34" charset="0"/>
              </a:rPr>
              <a:t>Identification </a:t>
            </a:r>
            <a:r>
              <a:rPr lang="en-US" sz="2400" b="1" dirty="0">
                <a:latin typeface="Arial" pitchFamily="34" charset="0"/>
                <a:cs typeface="Arial" pitchFamily="34" charset="0"/>
              </a:rPr>
              <a:t>of </a:t>
            </a:r>
            <a:r>
              <a:rPr lang="en-US" sz="2400" b="1" dirty="0" smtClean="0">
                <a:latin typeface="Arial" pitchFamily="34" charset="0"/>
                <a:cs typeface="Arial" pitchFamily="34" charset="0"/>
              </a:rPr>
              <a:t>specific coaching objectives</a:t>
            </a:r>
            <a:endParaRPr lang="en-US" sz="2400" b="1" dirty="0">
              <a:latin typeface="Arial" pitchFamily="34" charset="0"/>
              <a:cs typeface="Arial" pitchFamily="34" charset="0"/>
            </a:endParaRPr>
          </a:p>
          <a:p>
            <a:pPr lvl="0">
              <a:buClr>
                <a:schemeClr val="tx1"/>
              </a:buClr>
            </a:pPr>
            <a:r>
              <a:rPr lang="en-US" sz="2400" b="1" dirty="0" smtClean="0">
                <a:latin typeface="Arial" pitchFamily="34" charset="0"/>
                <a:cs typeface="Arial" pitchFamily="34" charset="0"/>
              </a:rPr>
              <a:t>Ongoing </a:t>
            </a:r>
            <a:r>
              <a:rPr lang="en-US" sz="2400" b="1" dirty="0">
                <a:latin typeface="Arial" pitchFamily="34" charset="0"/>
                <a:cs typeface="Arial" pitchFamily="34" charset="0"/>
              </a:rPr>
              <a:t>collaboration among client, company sources, and executive </a:t>
            </a:r>
            <a:r>
              <a:rPr lang="en-US" sz="2400" b="1" dirty="0" smtClean="0">
                <a:latin typeface="Arial" pitchFamily="34" charset="0"/>
                <a:cs typeface="Arial" pitchFamily="34" charset="0"/>
              </a:rPr>
              <a:t>coach </a:t>
            </a:r>
            <a:r>
              <a:rPr lang="en-US" sz="2400" b="1" dirty="0" smtClean="0">
                <a:latin typeface="Arial" pitchFamily="34" charset="0"/>
                <a:cs typeface="Arial" pitchFamily="34" charset="0"/>
                <a:sym typeface="Symbol" panose="05050102010706020507" pitchFamily="18" charset="2"/>
              </a:rPr>
              <a:t> </a:t>
            </a:r>
            <a:r>
              <a:rPr lang="en-US" sz="2400" b="1" i="1" dirty="0" smtClean="0">
                <a:latin typeface="Arial" pitchFamily="34" charset="0"/>
                <a:cs typeface="Arial" pitchFamily="34" charset="0"/>
                <a:sym typeface="Symbol" panose="05050102010706020507" pitchFamily="18" charset="2"/>
              </a:rPr>
              <a:t>constructive</a:t>
            </a:r>
            <a:r>
              <a:rPr lang="en-US" sz="2400" b="1" dirty="0" smtClean="0">
                <a:latin typeface="Arial" pitchFamily="34" charset="0"/>
                <a:cs typeface="Arial" pitchFamily="34" charset="0"/>
                <a:sym typeface="Symbol" panose="05050102010706020507" pitchFamily="18" charset="2"/>
              </a:rPr>
              <a:t> </a:t>
            </a:r>
            <a:r>
              <a:rPr lang="en-US" sz="2400" b="1" i="1" dirty="0" smtClean="0">
                <a:latin typeface="Arial" pitchFamily="34" charset="0"/>
                <a:cs typeface="Arial" pitchFamily="34" charset="0"/>
                <a:sym typeface="Symbol" panose="05050102010706020507" pitchFamily="18" charset="2"/>
              </a:rPr>
              <a:t>triangulation</a:t>
            </a:r>
            <a:endParaRPr lang="en-US" sz="2400" b="1" i="1" dirty="0">
              <a:latin typeface="Arial" pitchFamily="34" charset="0"/>
              <a:cs typeface="Arial" pitchFamily="34" charset="0"/>
            </a:endParaRPr>
          </a:p>
          <a:p>
            <a:pPr>
              <a:buClr>
                <a:schemeClr val="tx1"/>
              </a:buClr>
            </a:pPr>
            <a:r>
              <a:rPr lang="en-US" sz="2400" b="1" dirty="0">
                <a:latin typeface="Arial" pitchFamily="34" charset="0"/>
                <a:cs typeface="Arial" pitchFamily="34" charset="0"/>
              </a:rPr>
              <a:t>Transition from executive coach to trusted leadership advisor (TLA)</a:t>
            </a:r>
          </a:p>
          <a:p>
            <a:pPr>
              <a:buClr>
                <a:schemeClr val="tx1"/>
              </a:buClr>
            </a:pPr>
            <a:r>
              <a:rPr lang="en-US" sz="2400" b="1" dirty="0" smtClean="0">
                <a:latin typeface="Arial" pitchFamily="34" charset="0"/>
                <a:cs typeface="Arial" pitchFamily="34" charset="0"/>
              </a:rPr>
              <a:t>Use of 4 </a:t>
            </a:r>
            <a:r>
              <a:rPr lang="en-US" sz="2400" b="1" dirty="0">
                <a:latin typeface="Arial" pitchFamily="34" charset="0"/>
                <a:cs typeface="Arial" pitchFamily="34" charset="0"/>
              </a:rPr>
              <a:t>practice dimensions  </a:t>
            </a:r>
            <a:endParaRPr lang="en-US" sz="2400" b="1" dirty="0" smtClean="0">
              <a:latin typeface="Arial" pitchFamily="34" charset="0"/>
              <a:cs typeface="Arial" pitchFamily="34" charset="0"/>
            </a:endParaRPr>
          </a:p>
          <a:p>
            <a:pPr lvl="4">
              <a:buClr>
                <a:schemeClr val="tx1"/>
              </a:buClr>
            </a:pPr>
            <a:r>
              <a:rPr lang="en-US" sz="1800" b="1" dirty="0">
                <a:latin typeface="Arial" pitchFamily="34" charset="0"/>
                <a:cs typeface="Arial" pitchFamily="34" charset="0"/>
              </a:rPr>
              <a:t>Echo </a:t>
            </a:r>
            <a:endParaRPr lang="en-US" sz="1800" b="1" dirty="0" smtClean="0">
              <a:latin typeface="Arial" pitchFamily="34" charset="0"/>
              <a:cs typeface="Arial" pitchFamily="34" charset="0"/>
            </a:endParaRPr>
          </a:p>
          <a:p>
            <a:pPr lvl="4">
              <a:buClr>
                <a:schemeClr val="tx1"/>
              </a:buClr>
            </a:pPr>
            <a:r>
              <a:rPr lang="en-US" sz="1800" b="1" dirty="0" smtClean="0">
                <a:latin typeface="Arial" pitchFamily="34" charset="0"/>
                <a:cs typeface="Arial" pitchFamily="34" charset="0"/>
              </a:rPr>
              <a:t>Anchor</a:t>
            </a:r>
          </a:p>
          <a:p>
            <a:pPr lvl="4">
              <a:buClr>
                <a:schemeClr val="tx1"/>
              </a:buClr>
            </a:pPr>
            <a:r>
              <a:rPr lang="en-US" sz="1800" b="1" dirty="0" smtClean="0">
                <a:latin typeface="Arial" pitchFamily="34" charset="0"/>
                <a:cs typeface="Arial" pitchFamily="34" charset="0"/>
              </a:rPr>
              <a:t>Mirror</a:t>
            </a:r>
          </a:p>
          <a:p>
            <a:pPr lvl="4">
              <a:buClr>
                <a:schemeClr val="tx1"/>
              </a:buClr>
            </a:pPr>
            <a:r>
              <a:rPr lang="en-US" sz="1800" b="1" dirty="0" smtClean="0">
                <a:latin typeface="Arial" pitchFamily="34" charset="0"/>
                <a:cs typeface="Arial" pitchFamily="34" charset="0"/>
              </a:rPr>
              <a:t>Spark</a:t>
            </a:r>
          </a:p>
        </p:txBody>
      </p:sp>
      <p:sp>
        <p:nvSpPr>
          <p:cNvPr id="6" name="Title 1"/>
          <p:cNvSpPr txBox="1">
            <a:spLocks/>
          </p:cNvSpPr>
          <p:nvPr/>
        </p:nvSpPr>
        <p:spPr>
          <a:xfrm>
            <a:off x="457200" y="228600"/>
            <a:ext cx="7924800" cy="1522750"/>
          </a:xfrm>
          <a:prstGeom prst="rect">
            <a:avLst/>
          </a:prstGeom>
          <a:ln w="28575" cap="rnd">
            <a:noFill/>
          </a:ln>
        </p:spPr>
        <p:txBody>
          <a:bodyPr vert="horz" anchor="t" anchorCtr="0">
            <a:noAutofit/>
          </a:bodyPr>
          <a:lstStyle/>
          <a:p>
            <a:pPr>
              <a:lnSpc>
                <a:spcPct val="115000"/>
              </a:lnSpc>
              <a:spcAft>
                <a:spcPts val="1000"/>
              </a:spcAft>
              <a:defRPr/>
            </a:pPr>
            <a:r>
              <a:rPr kumimoji="0" lang="en-US" sz="1600" b="1" i="0" u="none" strike="noStrike" kern="1200" normalizeH="0" baseline="0" noProof="0" dirty="0" smtClean="0">
                <a:ln w="12700">
                  <a:noFill/>
                  <a:prstDash val="solid"/>
                </a:ln>
                <a:noFill/>
                <a:uLnTx/>
                <a:uFillTx/>
                <a:latin typeface="Calibri"/>
                <a:ea typeface="Calibri"/>
                <a:cs typeface="Times New Roman"/>
              </a:rPr>
              <a:t/>
            </a:r>
            <a:br>
              <a:rPr kumimoji="0" lang="en-US" sz="1600" b="1" i="0" u="none" strike="noStrike" kern="1200" normalizeH="0" baseline="0" noProof="0" dirty="0" smtClean="0">
                <a:ln w="12700">
                  <a:noFill/>
                  <a:prstDash val="solid"/>
                </a:ln>
                <a:noFill/>
                <a:uLnTx/>
                <a:uFillTx/>
                <a:latin typeface="Calibri"/>
                <a:ea typeface="Calibri"/>
                <a:cs typeface="Times New Roman"/>
              </a:rPr>
            </a:br>
            <a:r>
              <a:rPr kumimoji="0" lang="en-US" sz="3600" b="1" i="0" u="none" strike="noStrike" kern="1200" normalizeH="0" baseline="0" noProof="0" dirty="0" smtClean="0">
                <a:ln w="12700">
                  <a:noFill/>
                  <a:prstDash val="solid"/>
                </a:ln>
                <a:noFill/>
                <a:uLnTx/>
                <a:uFillTx/>
                <a:latin typeface="+mj-lt"/>
                <a:ea typeface="+mj-ea"/>
                <a:cs typeface="+mj-cs"/>
              </a:rPr>
              <a:t/>
            </a:r>
            <a:br>
              <a:rPr kumimoji="0" lang="en-US" sz="3600" b="1" i="0" u="none" strike="noStrike" kern="1200" normalizeH="0" baseline="0" noProof="0" dirty="0" smtClean="0">
                <a:ln w="12700">
                  <a:noFill/>
                  <a:prstDash val="solid"/>
                </a:ln>
                <a:noFill/>
                <a:uLnTx/>
                <a:uFillTx/>
                <a:latin typeface="+mj-lt"/>
                <a:ea typeface="+mj-ea"/>
                <a:cs typeface="+mj-cs"/>
              </a:rPr>
            </a:br>
            <a:endParaRPr kumimoji="0" lang="en-US" sz="3600" b="1" i="0" u="none" strike="noStrike" kern="1200" normalizeH="0" baseline="0" noProof="0" dirty="0">
              <a:ln w="12700">
                <a:noFill/>
                <a:prstDash val="solid"/>
              </a:ln>
              <a:noFill/>
              <a:uLnTx/>
              <a:uFillTx/>
              <a:latin typeface="+mj-lt"/>
              <a:ea typeface="+mj-ea"/>
              <a:cs typeface="+mj-cs"/>
            </a:endParaRPr>
          </a:p>
        </p:txBody>
      </p:sp>
      <p:sp>
        <p:nvSpPr>
          <p:cNvPr id="10" name="Title 1"/>
          <p:cNvSpPr>
            <a:spLocks noGrp="1"/>
          </p:cNvSpPr>
          <p:nvPr>
            <p:ph type="title"/>
          </p:nvPr>
        </p:nvSpPr>
        <p:spPr>
          <a:xfrm>
            <a:off x="1331101" y="304800"/>
            <a:ext cx="6405600" cy="1446550"/>
          </a:xfrm>
        </p:spPr>
        <p:txBody>
          <a:bodyPr wrap="square" lIns="0" rIns="0" anchor="t" anchorCtr="0">
            <a:spAutoFit/>
          </a:bodyPr>
          <a:lstStyle/>
          <a:p>
            <a:pPr algn="ctr">
              <a:spcBef>
                <a:spcPts val="0"/>
              </a:spcBef>
            </a:pPr>
            <a:r>
              <a:rPr lang="en-US" sz="4400" b="1" dirty="0" smtClean="0">
                <a:solidFill>
                  <a:schemeClr val="accent4">
                    <a:lumMod val="60000"/>
                    <a:lumOff val="40000"/>
                  </a:schemeClr>
                </a:solidFill>
                <a:latin typeface="Arial" panose="020B0604020202020204" pitchFamily="34" charset="0"/>
                <a:cs typeface="Arial" panose="020B0604020202020204" pitchFamily="34" charset="0"/>
              </a:rPr>
              <a:t>WHAT IS THE COACHING PROCESS?</a:t>
            </a:r>
            <a:endParaRPr lang="en-US" sz="4400" b="1" dirty="0">
              <a:ln w="12700">
                <a:noFill/>
                <a:prstDash val="solid"/>
              </a:ln>
              <a:solidFill>
                <a:schemeClr val="accent4">
                  <a:lumMod val="60000"/>
                  <a:lumOff val="40000"/>
                </a:schemeClr>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3662015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1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1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10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1000" fill="hold"/>
                                        <p:tgtEl>
                                          <p:spTgt spid="3">
                                            <p:txEl>
                                              <p:pRg st="3" end="3"/>
                                            </p:txEl>
                                          </p:spTgt>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10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0" dur="1000" fill="hold"/>
                                        <p:tgtEl>
                                          <p:spTgt spid="3">
                                            <p:txEl>
                                              <p:pRg st="4" end="4"/>
                                            </p:txEl>
                                          </p:spTgt>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10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4" dur="1000" fill="hold"/>
                                        <p:tgtEl>
                                          <p:spTgt spid="3">
                                            <p:txEl>
                                              <p:pRg st="5" end="5"/>
                                            </p:txEl>
                                          </p:spTgt>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10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38" dur="1000" fill="hold"/>
                                        <p:tgtEl>
                                          <p:spTgt spid="3">
                                            <p:txEl>
                                              <p:pRg st="6" end="6"/>
                                            </p:txEl>
                                          </p:spTgt>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 calcmode="lin" valueType="num">
                                      <p:cBhvr additive="base">
                                        <p:cTn id="41" dur="10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42" dur="10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52400" y="1676400"/>
            <a:ext cx="3886200" cy="4572000"/>
          </a:xfrm>
        </p:spPr>
        <p:txBody>
          <a:bodyPr>
            <a:noAutofit/>
          </a:bodyPr>
          <a:lstStyle/>
          <a:p>
            <a:pPr algn="ctr">
              <a:buNone/>
            </a:pPr>
            <a:r>
              <a:rPr lang="en-US" sz="2400" b="1" i="1" dirty="0" smtClean="0">
                <a:latin typeface="Arial" pitchFamily="34" charset="0"/>
                <a:cs typeface="Arial" pitchFamily="34" charset="0"/>
              </a:rPr>
              <a:t>ECHO</a:t>
            </a:r>
            <a:endParaRPr lang="en-US" sz="2400" dirty="0" smtClean="0">
              <a:latin typeface="Arial" pitchFamily="34" charset="0"/>
              <a:cs typeface="Arial" pitchFamily="34" charset="0"/>
            </a:endParaRPr>
          </a:p>
          <a:p>
            <a:pPr lvl="0"/>
            <a:endParaRPr lang="en-US" sz="2000" b="1" dirty="0" smtClean="0">
              <a:latin typeface="Arial" pitchFamily="34" charset="0"/>
              <a:cs typeface="Arial" pitchFamily="34" charset="0"/>
            </a:endParaRPr>
          </a:p>
          <a:p>
            <a:pPr lvl="0"/>
            <a:endParaRPr lang="en-US" sz="2000" b="1" dirty="0" smtClean="0">
              <a:latin typeface="Arial" pitchFamily="34" charset="0"/>
              <a:cs typeface="Arial" pitchFamily="34" charset="0"/>
            </a:endParaRPr>
          </a:p>
          <a:p>
            <a:pPr lvl="0"/>
            <a:endParaRPr lang="en-US" sz="2000" b="1" dirty="0" smtClean="0">
              <a:latin typeface="Arial" pitchFamily="34" charset="0"/>
              <a:cs typeface="Arial" pitchFamily="34" charset="0"/>
            </a:endParaRPr>
          </a:p>
          <a:p>
            <a:endParaRPr lang="en-US" sz="2400" b="1" i="1" dirty="0" smtClean="0">
              <a:latin typeface="Arial" pitchFamily="34" charset="0"/>
              <a:cs typeface="Arial" pitchFamily="34" charset="0"/>
            </a:endParaRPr>
          </a:p>
          <a:p>
            <a:endParaRPr lang="en-US" sz="2000" b="1" i="1" dirty="0" smtClean="0">
              <a:latin typeface="Arial" pitchFamily="34" charset="0"/>
              <a:cs typeface="Arial" pitchFamily="34" charset="0"/>
            </a:endParaRPr>
          </a:p>
          <a:p>
            <a:pPr algn="ctr">
              <a:buNone/>
            </a:pPr>
            <a:r>
              <a:rPr lang="en-US" sz="2400" b="1" i="1" dirty="0" smtClean="0">
                <a:latin typeface="Arial" pitchFamily="34" charset="0"/>
                <a:cs typeface="Arial" pitchFamily="34" charset="0"/>
              </a:rPr>
              <a:t>MIRROR</a:t>
            </a:r>
            <a:endParaRPr lang="en-US" sz="2400" dirty="0" smtClean="0">
              <a:latin typeface="Arial" pitchFamily="34" charset="0"/>
              <a:cs typeface="Arial" pitchFamily="34" charset="0"/>
            </a:endParaRPr>
          </a:p>
          <a:p>
            <a:pPr lvl="0"/>
            <a:endParaRPr lang="en-US" sz="2000" b="1" dirty="0">
              <a:latin typeface="Arial" pitchFamily="34" charset="0"/>
              <a:cs typeface="Arial" pitchFamily="34" charset="0"/>
            </a:endParaRPr>
          </a:p>
        </p:txBody>
      </p:sp>
      <p:pic>
        <p:nvPicPr>
          <p:cNvPr id="8" name="Content Placeholder 7" descr="Chapter 10 - Figure 10.1C.jpg"/>
          <p:cNvPicPr>
            <a:picLocks noGrp="1" noChangeAspect="1"/>
          </p:cNvPicPr>
          <p:nvPr>
            <p:ph sz="half" idx="2"/>
          </p:nvPr>
        </p:nvPicPr>
        <p:blipFill>
          <a:blip r:embed="rId2" cstate="print"/>
          <a:stretch>
            <a:fillRect/>
          </a:stretch>
        </p:blipFill>
        <p:spPr>
          <a:xfrm>
            <a:off x="4953000" y="2209800"/>
            <a:ext cx="3200400" cy="1676400"/>
          </a:xfrm>
        </p:spPr>
      </p:pic>
      <p:sp>
        <p:nvSpPr>
          <p:cNvPr id="6" name="Title 1"/>
          <p:cNvSpPr txBox="1">
            <a:spLocks/>
          </p:cNvSpPr>
          <p:nvPr/>
        </p:nvSpPr>
        <p:spPr>
          <a:xfrm>
            <a:off x="228600" y="228600"/>
            <a:ext cx="8686800" cy="1143000"/>
          </a:xfrm>
          <a:prstGeom prst="rect">
            <a:avLst/>
          </a:prstGeom>
          <a:noFill/>
          <a:ln w="28575" cap="rnd">
            <a:noFill/>
          </a:ln>
        </p:spPr>
        <p:txBody>
          <a:bodyPr vert="horz" anchor="t" anchorCtr="0">
            <a:noAutofit/>
          </a:bodyPr>
          <a:lstStyle/>
          <a:p>
            <a:pPr marL="857250" indent="-857250" algn="ctr"/>
            <a:r>
              <a:rPr lang="en-US" sz="2800" b="1" dirty="0" smtClean="0">
                <a:solidFill>
                  <a:schemeClr val="accent4">
                    <a:lumMod val="60000"/>
                    <a:lumOff val="40000"/>
                  </a:schemeClr>
                </a:solidFill>
                <a:latin typeface="Arial" pitchFamily="34" charset="0"/>
                <a:cs typeface="Arial" pitchFamily="34" charset="0"/>
              </a:rPr>
              <a:t>EXECUTIVE COACH to </a:t>
            </a:r>
          </a:p>
          <a:p>
            <a:pPr marL="857250" indent="-857250" algn="ctr"/>
            <a:r>
              <a:rPr lang="en-US" sz="2800" b="1" i="1" dirty="0" smtClean="0">
                <a:solidFill>
                  <a:schemeClr val="accent4">
                    <a:lumMod val="60000"/>
                    <a:lumOff val="40000"/>
                  </a:schemeClr>
                </a:solidFill>
                <a:latin typeface="Arial" pitchFamily="34" charset="0"/>
                <a:cs typeface="Arial" pitchFamily="34" charset="0"/>
              </a:rPr>
              <a:t>TRUSTED LEADERSHIP ADVISOR </a:t>
            </a:r>
            <a:r>
              <a:rPr lang="en-US" sz="2800" b="1" dirty="0" smtClean="0">
                <a:solidFill>
                  <a:schemeClr val="accent4">
                    <a:lumMod val="60000"/>
                    <a:lumOff val="40000"/>
                  </a:schemeClr>
                </a:solidFill>
                <a:latin typeface="Arial" pitchFamily="34" charset="0"/>
                <a:cs typeface="Arial" pitchFamily="34" charset="0"/>
              </a:rPr>
              <a:t>(TLA):</a:t>
            </a:r>
          </a:p>
          <a:p>
            <a:pPr marL="857250" indent="-857250" algn="ctr"/>
            <a:r>
              <a:rPr lang="en-US" sz="2800" b="1" dirty="0" smtClean="0">
                <a:solidFill>
                  <a:schemeClr val="accent4">
                    <a:lumMod val="60000"/>
                    <a:lumOff val="40000"/>
                  </a:schemeClr>
                </a:solidFill>
                <a:latin typeface="Arial" pitchFamily="34" charset="0"/>
                <a:cs typeface="Arial" pitchFamily="34" charset="0"/>
              </a:rPr>
              <a:t>FOUR DIMENSIONS</a:t>
            </a:r>
          </a:p>
          <a:p>
            <a:pPr algn="ctr">
              <a:lnSpc>
                <a:spcPct val="115000"/>
              </a:lnSpc>
              <a:spcAft>
                <a:spcPts val="1000"/>
              </a:spcAft>
            </a:pPr>
            <a:r>
              <a:rPr lang="en-US" sz="2400" b="1" dirty="0" smtClean="0">
                <a:ln w="12700">
                  <a:noFill/>
                  <a:prstDash val="solid"/>
                </a:ln>
                <a:noFill/>
                <a:effectLst>
                  <a:outerShdw blurRad="41275" dist="20320" dir="1800000" algn="tl" rotWithShape="0">
                    <a:srgbClr val="000000">
                      <a:alpha val="40000"/>
                    </a:srgbClr>
                  </a:outerShdw>
                </a:effectLst>
                <a:latin typeface="Arial" pitchFamily="34" charset="0"/>
                <a:ea typeface="Calibri"/>
                <a:cs typeface="Arial" pitchFamily="34" charset="0"/>
              </a:rPr>
              <a:t>OR COACHING ENGAGEMENTS- Key </a:t>
            </a:r>
            <a:r>
              <a:rPr lang="en-US" sz="2000" b="1" dirty="0" smtClean="0">
                <a:ln w="12700">
                  <a:noFill/>
                  <a:prstDash val="solid"/>
                </a:ln>
                <a:noFill/>
                <a:effectLst>
                  <a:outerShdw blurRad="41275" dist="20320" dir="1800000" algn="tl" rotWithShape="0">
                    <a:srgbClr val="000000">
                      <a:alpha val="40000"/>
                    </a:srgbClr>
                  </a:outerShdw>
                </a:effectLst>
                <a:latin typeface="Arial" pitchFamily="34" charset="0"/>
                <a:ea typeface="Calibri"/>
                <a:cs typeface="Arial" pitchFamily="34" charset="0"/>
              </a:rPr>
              <a:t>Factors</a:t>
            </a:r>
            <a:endParaRPr lang="en-US" sz="2400" b="1" dirty="0" smtClean="0">
              <a:ln w="12700">
                <a:noFill/>
                <a:prstDash val="solid"/>
              </a:ln>
              <a:noFill/>
              <a:effectLst>
                <a:outerShdw blurRad="41275" dist="20320" dir="1800000" algn="tl" rotWithShape="0">
                  <a:srgbClr val="000000">
                    <a:alpha val="40000"/>
                  </a:srgbClr>
                </a:outerShdw>
              </a:effectLst>
              <a:latin typeface="Arial" pitchFamily="34" charset="0"/>
              <a:ea typeface="Calibri"/>
              <a:cs typeface="Arial" pitchFamily="34" charset="0"/>
            </a:endParaRPr>
          </a:p>
          <a:p>
            <a:pPr algn="ctr">
              <a:lnSpc>
                <a:spcPct val="115000"/>
              </a:lnSpc>
              <a:spcAft>
                <a:spcPts val="1000"/>
              </a:spcAft>
            </a:pPr>
            <a:r>
              <a:rPr kumimoji="0" lang="en-US" sz="2400" b="1" i="0" u="none" strike="noStrike" kern="1200" normalizeH="0" baseline="0" noProof="0" dirty="0" smtClean="0">
                <a:ln w="12700">
                  <a:noFill/>
                  <a:prstDash val="solid"/>
                </a:ln>
                <a:noFill/>
                <a:effectLst>
                  <a:outerShdw blurRad="41275" dist="20320" dir="1800000" algn="tl" rotWithShape="0">
                    <a:srgbClr val="000000">
                      <a:alpha val="40000"/>
                    </a:srgbClr>
                  </a:outerShdw>
                </a:effectLst>
                <a:uLnTx/>
                <a:uFillTx/>
                <a:latin typeface="Arial" pitchFamily="34" charset="0"/>
                <a:ea typeface="Calibri"/>
                <a:cs typeface="Arial" pitchFamily="34" charset="0"/>
              </a:rPr>
              <a:t/>
            </a:r>
            <a:br>
              <a:rPr kumimoji="0" lang="en-US" sz="2400" b="1" i="0" u="none" strike="noStrike" kern="1200" normalizeH="0" baseline="0" noProof="0" dirty="0" smtClean="0">
                <a:ln w="12700">
                  <a:noFill/>
                  <a:prstDash val="solid"/>
                </a:ln>
                <a:noFill/>
                <a:effectLst>
                  <a:outerShdw blurRad="41275" dist="20320" dir="1800000" algn="tl" rotWithShape="0">
                    <a:srgbClr val="000000">
                      <a:alpha val="40000"/>
                    </a:srgbClr>
                  </a:outerShdw>
                </a:effectLst>
                <a:uLnTx/>
                <a:uFillTx/>
                <a:latin typeface="Arial" pitchFamily="34" charset="0"/>
                <a:ea typeface="Calibri"/>
                <a:cs typeface="Arial" pitchFamily="34" charset="0"/>
              </a:rPr>
            </a:br>
            <a:r>
              <a:rPr kumimoji="0" lang="en-US" sz="2400" b="1" i="0" u="none" strike="noStrike" kern="1200" normalizeH="0" baseline="0" noProof="0" dirty="0" smtClean="0">
                <a:ln w="12700">
                  <a:noFill/>
                  <a:prstDash val="solid"/>
                </a:ln>
                <a:noFill/>
                <a:effectLst>
                  <a:outerShdw blurRad="41275" dist="20320" dir="1800000" algn="tl" rotWithShape="0">
                    <a:srgbClr val="000000">
                      <a:alpha val="40000"/>
                    </a:srgbClr>
                  </a:outerShdw>
                </a:effectLst>
                <a:uLnTx/>
                <a:uFillTx/>
                <a:latin typeface="Arial" pitchFamily="34" charset="0"/>
                <a:ea typeface="+mj-ea"/>
                <a:cs typeface="Arial" pitchFamily="34" charset="0"/>
              </a:rPr>
              <a:t/>
            </a:r>
            <a:br>
              <a:rPr kumimoji="0" lang="en-US" sz="2400" b="1" i="0" u="none" strike="noStrike" kern="1200" normalizeH="0" baseline="0" noProof="0" dirty="0" smtClean="0">
                <a:ln w="12700">
                  <a:noFill/>
                  <a:prstDash val="solid"/>
                </a:ln>
                <a:noFill/>
                <a:effectLst>
                  <a:outerShdw blurRad="41275" dist="20320" dir="1800000" algn="tl" rotWithShape="0">
                    <a:srgbClr val="000000">
                      <a:alpha val="40000"/>
                    </a:srgbClr>
                  </a:outerShdw>
                </a:effectLst>
                <a:uLnTx/>
                <a:uFillTx/>
                <a:latin typeface="Arial" pitchFamily="34" charset="0"/>
                <a:ea typeface="+mj-ea"/>
                <a:cs typeface="Arial" pitchFamily="34" charset="0"/>
              </a:rPr>
            </a:br>
            <a:endParaRPr kumimoji="0" lang="en-US" sz="2400" b="1" i="0" u="none" strike="noStrike" kern="1200" normalizeH="0" baseline="0" noProof="0" dirty="0">
              <a:ln w="12700">
                <a:noFill/>
                <a:prstDash val="solid"/>
              </a:ln>
              <a:noFill/>
              <a:effectLst>
                <a:outerShdw blurRad="41275" dist="20320" dir="1800000" algn="tl" rotWithShape="0">
                  <a:srgbClr val="000000">
                    <a:alpha val="40000"/>
                  </a:srgbClr>
                </a:outerShdw>
              </a:effectLst>
              <a:uLnTx/>
              <a:uFillTx/>
              <a:latin typeface="Arial" pitchFamily="34" charset="0"/>
              <a:ea typeface="+mj-ea"/>
              <a:cs typeface="Arial" pitchFamily="34" charset="0"/>
            </a:endParaRPr>
          </a:p>
        </p:txBody>
      </p:sp>
      <p:pic>
        <p:nvPicPr>
          <p:cNvPr id="4" name="Picture 3" descr="Chapter 10 - Figure 10.1A.jpg"/>
          <p:cNvPicPr>
            <a:picLocks noChangeAspect="1"/>
          </p:cNvPicPr>
          <p:nvPr/>
        </p:nvPicPr>
        <p:blipFill>
          <a:blip r:embed="rId3" cstate="print"/>
          <a:stretch>
            <a:fillRect/>
          </a:stretch>
        </p:blipFill>
        <p:spPr>
          <a:xfrm>
            <a:off x="762000" y="2133600"/>
            <a:ext cx="3048000" cy="1905000"/>
          </a:xfrm>
          <a:prstGeom prst="rect">
            <a:avLst/>
          </a:prstGeom>
        </p:spPr>
      </p:pic>
      <p:pic>
        <p:nvPicPr>
          <p:cNvPr id="10" name="Picture 9" descr="Chapter 10 - Figure 10.1B.jpg"/>
          <p:cNvPicPr>
            <a:picLocks noChangeAspect="1"/>
          </p:cNvPicPr>
          <p:nvPr/>
        </p:nvPicPr>
        <p:blipFill>
          <a:blip r:embed="rId4" cstate="print"/>
          <a:stretch>
            <a:fillRect/>
          </a:stretch>
        </p:blipFill>
        <p:spPr>
          <a:xfrm>
            <a:off x="762000" y="4724400"/>
            <a:ext cx="3124200" cy="1828800"/>
          </a:xfrm>
          <a:prstGeom prst="rect">
            <a:avLst/>
          </a:prstGeom>
        </p:spPr>
      </p:pic>
      <p:pic>
        <p:nvPicPr>
          <p:cNvPr id="11" name="Picture 10" descr="Chapter 10 - Figure 10.1D.jpg"/>
          <p:cNvPicPr>
            <a:picLocks noChangeAspect="1"/>
          </p:cNvPicPr>
          <p:nvPr/>
        </p:nvPicPr>
        <p:blipFill>
          <a:blip r:embed="rId5" cstate="print"/>
          <a:stretch>
            <a:fillRect/>
          </a:stretch>
        </p:blipFill>
        <p:spPr>
          <a:xfrm>
            <a:off x="5029200" y="4648200"/>
            <a:ext cx="3276600" cy="1828800"/>
          </a:xfrm>
          <a:prstGeom prst="rect">
            <a:avLst/>
          </a:prstGeom>
          <a:ln>
            <a:solidFill>
              <a:schemeClr val="tx1"/>
            </a:solidFill>
          </a:ln>
        </p:spPr>
      </p:pic>
      <p:sp>
        <p:nvSpPr>
          <p:cNvPr id="12" name="Content Placeholder 2"/>
          <p:cNvSpPr txBox="1">
            <a:spLocks/>
          </p:cNvSpPr>
          <p:nvPr/>
        </p:nvSpPr>
        <p:spPr>
          <a:xfrm>
            <a:off x="4648200" y="1676400"/>
            <a:ext cx="3657600" cy="4572000"/>
          </a:xfrm>
          <a:prstGeom prst="rect">
            <a:avLst/>
          </a:prstGeom>
        </p:spPr>
        <p:txBody>
          <a:bodyPr vert="horz">
            <a:noAutofit/>
          </a:bodyPr>
          <a:lstStyle/>
          <a:p>
            <a:pPr marL="320040" marR="0" lvl="0" indent="-320040" algn="ctr" defTabSz="914400" rtl="0" eaLnBrk="1" fontAlgn="auto" latinLnBrk="0" hangingPunct="1">
              <a:lnSpc>
                <a:spcPct val="100000"/>
              </a:lnSpc>
              <a:spcBef>
                <a:spcPts val="700"/>
              </a:spcBef>
              <a:spcAft>
                <a:spcPts val="0"/>
              </a:spcAft>
              <a:buClr>
                <a:schemeClr val="tx1"/>
              </a:buClr>
              <a:buSzPct val="100000"/>
              <a:tabLst/>
              <a:defRPr/>
            </a:pPr>
            <a:r>
              <a:rPr lang="en-US" sz="2400" b="1" i="1" dirty="0" smtClean="0">
                <a:latin typeface="Arial" pitchFamily="34" charset="0"/>
                <a:cs typeface="Arial" pitchFamily="34" charset="0"/>
              </a:rPr>
              <a:t>ANCHOR </a:t>
            </a:r>
            <a:r>
              <a:rPr kumimoji="0" lang="en-US" sz="2400" b="1" i="0" u="none" strike="noStrike" kern="1200" cap="none" spc="0" normalizeH="0" baseline="0" noProof="0" dirty="0" smtClean="0">
                <a:ln>
                  <a:noFill/>
                </a:ln>
                <a:solidFill>
                  <a:schemeClr val="tx1"/>
                </a:solidFill>
                <a:effectLst/>
                <a:uLnTx/>
                <a:uFillTx/>
                <a:latin typeface="Arial" pitchFamily="34" charset="0"/>
                <a:cs typeface="Arial" pitchFamily="34" charset="0"/>
              </a:rPr>
              <a:t> </a:t>
            </a:r>
            <a:endParaRPr kumimoji="0" lang="en-US" sz="2400" b="0" i="0" u="none" strike="noStrike" kern="1200" cap="none" spc="0" normalizeH="0" baseline="0" noProof="0" dirty="0" smtClean="0">
              <a:ln>
                <a:noFill/>
              </a:ln>
              <a:solidFill>
                <a:schemeClr val="tx1"/>
              </a:solidFill>
              <a:effectLst/>
              <a:uLnTx/>
              <a:uFillTx/>
              <a:latin typeface="Arial" pitchFamily="34" charset="0"/>
              <a:cs typeface="Arial" pitchFamily="34" charset="0"/>
            </a:endParaRPr>
          </a:p>
          <a:p>
            <a:pPr marL="320040" marR="0" lvl="0" indent="-320040" algn="l" defTabSz="914400" rtl="0" eaLnBrk="1" fontAlgn="auto" latinLnBrk="0" hangingPunct="1">
              <a:lnSpc>
                <a:spcPct val="100000"/>
              </a:lnSpc>
              <a:spcBef>
                <a:spcPts val="700"/>
              </a:spcBef>
              <a:spcAft>
                <a:spcPts val="0"/>
              </a:spcAft>
              <a:buClr>
                <a:schemeClr val="tx1"/>
              </a:buClr>
              <a:buSzPct val="100000"/>
              <a:buFont typeface="Wingdings" pitchFamily="2" charset="2"/>
              <a:buChar char="§"/>
              <a:tabLst/>
              <a:defRPr/>
            </a:pPr>
            <a:endParaRPr kumimoji="0" lang="en-US" sz="2000" b="1" i="0" u="none" strike="noStrike" kern="1200" cap="none" spc="0" normalizeH="0" baseline="0" noProof="0" dirty="0" smtClean="0">
              <a:ln>
                <a:noFill/>
              </a:ln>
              <a:solidFill>
                <a:schemeClr val="tx1"/>
              </a:solidFill>
              <a:effectLst/>
              <a:uLnTx/>
              <a:uFillTx/>
              <a:latin typeface="Arial" pitchFamily="34" charset="0"/>
              <a:cs typeface="Arial" pitchFamily="34" charset="0"/>
            </a:endParaRPr>
          </a:p>
          <a:p>
            <a:pPr marL="320040" marR="0" lvl="0" indent="-320040" algn="l" defTabSz="914400" rtl="0" eaLnBrk="1" fontAlgn="auto" latinLnBrk="0" hangingPunct="1">
              <a:lnSpc>
                <a:spcPct val="100000"/>
              </a:lnSpc>
              <a:spcBef>
                <a:spcPts val="700"/>
              </a:spcBef>
              <a:spcAft>
                <a:spcPts val="0"/>
              </a:spcAft>
              <a:buClr>
                <a:schemeClr val="tx1"/>
              </a:buClr>
              <a:buSzPct val="100000"/>
              <a:buFont typeface="Wingdings" pitchFamily="2" charset="2"/>
              <a:buChar char="§"/>
              <a:tabLst/>
              <a:defRPr/>
            </a:pPr>
            <a:endParaRPr kumimoji="0" lang="en-US" sz="2000" b="1" i="0" u="none" strike="noStrike" kern="1200" cap="none" spc="0" normalizeH="0" baseline="0" noProof="0" dirty="0" smtClean="0">
              <a:ln>
                <a:noFill/>
              </a:ln>
              <a:solidFill>
                <a:schemeClr val="tx1"/>
              </a:solidFill>
              <a:effectLst/>
              <a:uLnTx/>
              <a:uFillTx/>
              <a:latin typeface="Arial" pitchFamily="34" charset="0"/>
              <a:cs typeface="Arial" pitchFamily="34" charset="0"/>
            </a:endParaRPr>
          </a:p>
          <a:p>
            <a:pPr marL="320040" marR="0" lvl="0" indent="-320040" algn="l" defTabSz="914400" rtl="0" eaLnBrk="1" fontAlgn="auto" latinLnBrk="0" hangingPunct="1">
              <a:lnSpc>
                <a:spcPct val="100000"/>
              </a:lnSpc>
              <a:spcBef>
                <a:spcPts val="700"/>
              </a:spcBef>
              <a:spcAft>
                <a:spcPts val="0"/>
              </a:spcAft>
              <a:buClr>
                <a:schemeClr val="tx1"/>
              </a:buClr>
              <a:buSzPct val="100000"/>
              <a:tabLst/>
              <a:defRPr/>
            </a:pPr>
            <a:endParaRPr kumimoji="0" lang="en-US" sz="2000" b="1" i="0" u="none" strike="noStrike" kern="1200" cap="none" spc="0" normalizeH="0" baseline="0" noProof="0" dirty="0" smtClean="0">
              <a:ln>
                <a:noFill/>
              </a:ln>
              <a:solidFill>
                <a:schemeClr val="tx1"/>
              </a:solidFill>
              <a:effectLst/>
              <a:uLnTx/>
              <a:uFillTx/>
              <a:latin typeface="Arial" pitchFamily="34" charset="0"/>
              <a:cs typeface="Arial" pitchFamily="34" charset="0"/>
            </a:endParaRPr>
          </a:p>
          <a:p>
            <a:pPr marL="320040" marR="0" lvl="0" indent="-320040" algn="l" defTabSz="914400" rtl="0" eaLnBrk="1" fontAlgn="auto" latinLnBrk="0" hangingPunct="1">
              <a:lnSpc>
                <a:spcPct val="100000"/>
              </a:lnSpc>
              <a:spcBef>
                <a:spcPts val="700"/>
              </a:spcBef>
              <a:spcAft>
                <a:spcPts val="0"/>
              </a:spcAft>
              <a:buClr>
                <a:schemeClr val="tx1"/>
              </a:buClr>
              <a:buSzPct val="100000"/>
              <a:buFont typeface="Wingdings" pitchFamily="2" charset="2"/>
              <a:buChar char="§"/>
              <a:tabLst/>
              <a:defRPr/>
            </a:pPr>
            <a:endParaRPr lang="en-US" sz="2400" b="1" i="1" dirty="0" smtClean="0">
              <a:latin typeface="Arial" pitchFamily="34" charset="0"/>
              <a:cs typeface="Arial" pitchFamily="34" charset="0"/>
            </a:endParaRPr>
          </a:p>
          <a:p>
            <a:pPr marL="320040" marR="0" lvl="0" indent="-320040" algn="l" defTabSz="914400" rtl="0" eaLnBrk="1" fontAlgn="auto" latinLnBrk="0" hangingPunct="1">
              <a:lnSpc>
                <a:spcPct val="100000"/>
              </a:lnSpc>
              <a:spcBef>
                <a:spcPts val="700"/>
              </a:spcBef>
              <a:spcAft>
                <a:spcPts val="0"/>
              </a:spcAft>
              <a:buClr>
                <a:schemeClr val="tx1"/>
              </a:buClr>
              <a:buSzPct val="100000"/>
              <a:tabLst/>
              <a:defRPr/>
            </a:pPr>
            <a:endParaRPr kumimoji="0" lang="en-US" sz="1400" b="1" i="1" u="none" strike="noStrike" kern="1200" cap="none" spc="0" normalizeH="0" baseline="0" noProof="0" dirty="0" smtClean="0">
              <a:ln>
                <a:noFill/>
              </a:ln>
              <a:solidFill>
                <a:schemeClr val="tx1"/>
              </a:solidFill>
              <a:effectLst/>
              <a:uLnTx/>
              <a:uFillTx/>
              <a:latin typeface="Arial" pitchFamily="34" charset="0"/>
              <a:cs typeface="Arial" pitchFamily="34" charset="0"/>
            </a:endParaRPr>
          </a:p>
          <a:p>
            <a:pPr marL="320040" marR="0" lvl="0" indent="-320040" algn="ctr" defTabSz="914400" rtl="0" eaLnBrk="1" fontAlgn="auto" latinLnBrk="0" hangingPunct="1">
              <a:lnSpc>
                <a:spcPct val="100000"/>
              </a:lnSpc>
              <a:spcBef>
                <a:spcPts val="700"/>
              </a:spcBef>
              <a:spcAft>
                <a:spcPts val="0"/>
              </a:spcAft>
              <a:buClr>
                <a:schemeClr val="tx1"/>
              </a:buClr>
              <a:buSzPct val="100000"/>
              <a:tabLst/>
              <a:defRPr/>
            </a:pPr>
            <a:r>
              <a:rPr lang="en-US" sz="2400" b="1" i="1" dirty="0" smtClean="0">
                <a:latin typeface="Arial" pitchFamily="34" charset="0"/>
                <a:cs typeface="Arial" pitchFamily="34" charset="0"/>
              </a:rPr>
              <a:t>SPARK</a:t>
            </a:r>
            <a:r>
              <a:rPr kumimoji="0" lang="en-US" sz="2400" b="1" i="1" u="none" strike="noStrike" kern="1200" cap="none" spc="0" normalizeH="0" baseline="0" noProof="0" dirty="0" smtClean="0">
                <a:ln>
                  <a:noFill/>
                </a:ln>
                <a:solidFill>
                  <a:schemeClr val="tx1"/>
                </a:solidFill>
                <a:effectLst/>
                <a:uLnTx/>
                <a:uFillTx/>
                <a:latin typeface="Arial" pitchFamily="34" charset="0"/>
                <a:cs typeface="Arial" pitchFamily="34" charset="0"/>
              </a:rPr>
              <a:t> </a:t>
            </a:r>
            <a:endParaRPr kumimoji="0" lang="en-US" sz="2400" b="0" i="0" u="none" strike="noStrike" kern="1200" cap="none" spc="0" normalizeH="0" baseline="0" noProof="0" dirty="0" smtClean="0">
              <a:ln>
                <a:noFill/>
              </a:ln>
              <a:solidFill>
                <a:schemeClr val="tx1"/>
              </a:solidFill>
              <a:effectLst/>
              <a:uLnTx/>
              <a:uFillTx/>
              <a:latin typeface="Arial" pitchFamily="34" charset="0"/>
              <a:cs typeface="Arial" pitchFamily="34" charset="0"/>
            </a:endParaRPr>
          </a:p>
          <a:p>
            <a:pPr marL="320040" marR="0" lvl="0" indent="-320040" algn="l" defTabSz="914400" rtl="0" eaLnBrk="1" fontAlgn="auto" latinLnBrk="0" hangingPunct="1">
              <a:lnSpc>
                <a:spcPct val="100000"/>
              </a:lnSpc>
              <a:spcBef>
                <a:spcPts val="700"/>
              </a:spcBef>
              <a:spcAft>
                <a:spcPts val="0"/>
              </a:spcAft>
              <a:buClr>
                <a:schemeClr val="tx1"/>
              </a:buClr>
              <a:buSzPct val="100000"/>
              <a:buFont typeface="Wingdings" pitchFamily="2" charset="2"/>
              <a:buChar char="§"/>
              <a:tabLst/>
              <a:defRPr/>
            </a:pPr>
            <a:endParaRPr kumimoji="0" lang="en-US" sz="2000" b="1"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0-#ppt_w/2"/>
                                          </p:val>
                                        </p:tav>
                                        <p:tav tm="100000">
                                          <p:val>
                                            <p:strVal val="#ppt_x"/>
                                          </p:val>
                                        </p:tav>
                                      </p:tavLst>
                                    </p:anim>
                                    <p:anim calcmode="lin" valueType="num">
                                      <p:cBhvr additive="base">
                                        <p:cTn id="12"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12">
                                            <p:txEl>
                                              <p:pRg st="0" end="0"/>
                                            </p:txEl>
                                          </p:spTgt>
                                        </p:tgtEl>
                                        <p:attrNameLst>
                                          <p:attrName>style.visibility</p:attrName>
                                        </p:attrNameLst>
                                      </p:cBhvr>
                                      <p:to>
                                        <p:strVal val="visible"/>
                                      </p:to>
                                    </p:set>
                                    <p:anim calcmode="lin" valueType="num">
                                      <p:cBhvr additive="base">
                                        <p:cTn id="17" dur="1000" fill="hold"/>
                                        <p:tgtEl>
                                          <p:spTgt spid="12">
                                            <p:txEl>
                                              <p:pRg st="0" end="0"/>
                                            </p:txEl>
                                          </p:spTgt>
                                        </p:tgtEl>
                                        <p:attrNameLst>
                                          <p:attrName>ppt_x</p:attrName>
                                        </p:attrNameLst>
                                      </p:cBhvr>
                                      <p:tavLst>
                                        <p:tav tm="0">
                                          <p:val>
                                            <p:strVal val="1+#ppt_w/2"/>
                                          </p:val>
                                        </p:tav>
                                        <p:tav tm="100000">
                                          <p:val>
                                            <p:strVal val="#ppt_x"/>
                                          </p:val>
                                        </p:tav>
                                      </p:tavLst>
                                    </p:anim>
                                    <p:anim calcmode="lin" valueType="num">
                                      <p:cBhvr additive="base">
                                        <p:cTn id="18" dur="1000" fill="hold"/>
                                        <p:tgtEl>
                                          <p:spTgt spid="12">
                                            <p:txEl>
                                              <p:pRg st="0" end="0"/>
                                            </p:txEl>
                                          </p:spTgt>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1000" fill="hold"/>
                                        <p:tgtEl>
                                          <p:spTgt spid="8"/>
                                        </p:tgtEl>
                                        <p:attrNameLst>
                                          <p:attrName>ppt_x</p:attrName>
                                        </p:attrNameLst>
                                      </p:cBhvr>
                                      <p:tavLst>
                                        <p:tav tm="0">
                                          <p:val>
                                            <p:strVal val="1+#ppt_w/2"/>
                                          </p:val>
                                        </p:tav>
                                        <p:tav tm="100000">
                                          <p:val>
                                            <p:strVal val="#ppt_x"/>
                                          </p:val>
                                        </p:tav>
                                      </p:tavLst>
                                    </p:anim>
                                    <p:anim calcmode="lin" valueType="num">
                                      <p:cBhvr additive="base">
                                        <p:cTn id="22"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 calcmode="lin" valueType="num">
                                      <p:cBhvr additive="base">
                                        <p:cTn id="27" dur="10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28" dur="1000" fill="hold"/>
                                        <p:tgtEl>
                                          <p:spTgt spid="3">
                                            <p:txEl>
                                              <p:pRg st="6" end="6"/>
                                            </p:txEl>
                                          </p:spTgt>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1000" fill="hold"/>
                                        <p:tgtEl>
                                          <p:spTgt spid="10"/>
                                        </p:tgtEl>
                                        <p:attrNameLst>
                                          <p:attrName>ppt_x</p:attrName>
                                        </p:attrNameLst>
                                      </p:cBhvr>
                                      <p:tavLst>
                                        <p:tav tm="0">
                                          <p:val>
                                            <p:strVal val="0-#ppt_w/2"/>
                                          </p:val>
                                        </p:tav>
                                        <p:tav tm="100000">
                                          <p:val>
                                            <p:strVal val="#ppt_x"/>
                                          </p:val>
                                        </p:tav>
                                      </p:tavLst>
                                    </p:anim>
                                    <p:anim calcmode="lin" valueType="num">
                                      <p:cBhvr additive="base">
                                        <p:cTn id="32" dur="10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12">
                                            <p:txEl>
                                              <p:pRg st="6" end="6"/>
                                            </p:txEl>
                                          </p:spTgt>
                                        </p:tgtEl>
                                        <p:attrNameLst>
                                          <p:attrName>style.visibility</p:attrName>
                                        </p:attrNameLst>
                                      </p:cBhvr>
                                      <p:to>
                                        <p:strVal val="visible"/>
                                      </p:to>
                                    </p:set>
                                    <p:anim calcmode="lin" valueType="num">
                                      <p:cBhvr additive="base">
                                        <p:cTn id="37" dur="1000" fill="hold"/>
                                        <p:tgtEl>
                                          <p:spTgt spid="12">
                                            <p:txEl>
                                              <p:pRg st="6" end="6"/>
                                            </p:txEl>
                                          </p:spTgt>
                                        </p:tgtEl>
                                        <p:attrNameLst>
                                          <p:attrName>ppt_x</p:attrName>
                                        </p:attrNameLst>
                                      </p:cBhvr>
                                      <p:tavLst>
                                        <p:tav tm="0">
                                          <p:val>
                                            <p:strVal val="1+#ppt_w/2"/>
                                          </p:val>
                                        </p:tav>
                                        <p:tav tm="100000">
                                          <p:val>
                                            <p:strVal val="#ppt_x"/>
                                          </p:val>
                                        </p:tav>
                                      </p:tavLst>
                                    </p:anim>
                                    <p:anim calcmode="lin" valueType="num">
                                      <p:cBhvr additive="base">
                                        <p:cTn id="38" dur="1000" fill="hold"/>
                                        <p:tgtEl>
                                          <p:spTgt spid="12">
                                            <p:txEl>
                                              <p:pRg st="6" end="6"/>
                                            </p:txEl>
                                          </p:spTgt>
                                        </p:tgtEl>
                                        <p:attrNameLst>
                                          <p:attrName>ppt_y</p:attrName>
                                        </p:attrNameLst>
                                      </p:cBhvr>
                                      <p:tavLst>
                                        <p:tav tm="0">
                                          <p:val>
                                            <p:strVal val="#ppt_y"/>
                                          </p:val>
                                        </p:tav>
                                        <p:tav tm="100000">
                                          <p:val>
                                            <p:strVal val="#ppt_y"/>
                                          </p:val>
                                        </p:tav>
                                      </p:tavLst>
                                    </p:anim>
                                  </p:childTnLst>
                                </p:cTn>
                              </p:par>
                              <p:par>
                                <p:cTn id="39" presetID="2" presetClass="entr" presetSubtype="2" fill="hold" nodeType="with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additive="base">
                                        <p:cTn id="41" dur="1000" fill="hold"/>
                                        <p:tgtEl>
                                          <p:spTgt spid="11"/>
                                        </p:tgtEl>
                                        <p:attrNameLst>
                                          <p:attrName>ppt_x</p:attrName>
                                        </p:attrNameLst>
                                      </p:cBhvr>
                                      <p:tavLst>
                                        <p:tav tm="0">
                                          <p:val>
                                            <p:strVal val="1+#ppt_w/2"/>
                                          </p:val>
                                        </p:tav>
                                        <p:tav tm="100000">
                                          <p:val>
                                            <p:strVal val="#ppt_x"/>
                                          </p:val>
                                        </p:tav>
                                      </p:tavLst>
                                    </p:anim>
                                    <p:anim calcmode="lin" valueType="num">
                                      <p:cBhvr additive="base">
                                        <p:cTn id="42" dur="10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457200" y="228600"/>
            <a:ext cx="7924800" cy="1522750"/>
          </a:xfrm>
          <a:prstGeom prst="rect">
            <a:avLst/>
          </a:prstGeom>
          <a:ln w="28575" cap="rnd">
            <a:noFill/>
          </a:ln>
        </p:spPr>
        <p:txBody>
          <a:bodyPr vert="horz" anchor="t" anchorCtr="0">
            <a:noAutofit/>
          </a:bodyPr>
          <a:lstStyle/>
          <a:p>
            <a:pPr>
              <a:lnSpc>
                <a:spcPct val="115000"/>
              </a:lnSpc>
              <a:spcAft>
                <a:spcPts val="1000"/>
              </a:spcAft>
              <a:defRPr/>
            </a:pPr>
            <a:r>
              <a:rPr kumimoji="0" lang="en-US" sz="1600" b="1" i="0" u="none" strike="noStrike" kern="1200" normalizeH="0" baseline="0" noProof="0" dirty="0" smtClean="0">
                <a:ln w="12700">
                  <a:noFill/>
                  <a:prstDash val="solid"/>
                </a:ln>
                <a:noFill/>
                <a:uLnTx/>
                <a:uFillTx/>
                <a:latin typeface="Calibri"/>
                <a:ea typeface="Calibri"/>
                <a:cs typeface="Times New Roman"/>
              </a:rPr>
              <a:t/>
            </a:r>
            <a:br>
              <a:rPr kumimoji="0" lang="en-US" sz="1600" b="1" i="0" u="none" strike="noStrike" kern="1200" normalizeH="0" baseline="0" noProof="0" dirty="0" smtClean="0">
                <a:ln w="12700">
                  <a:noFill/>
                  <a:prstDash val="solid"/>
                </a:ln>
                <a:noFill/>
                <a:uLnTx/>
                <a:uFillTx/>
                <a:latin typeface="Calibri"/>
                <a:ea typeface="Calibri"/>
                <a:cs typeface="Times New Roman"/>
              </a:rPr>
            </a:br>
            <a:r>
              <a:rPr kumimoji="0" lang="en-US" sz="3600" b="1" i="0" u="none" strike="noStrike" kern="1200" normalizeH="0" baseline="0" noProof="0" dirty="0" smtClean="0">
                <a:ln w="12700">
                  <a:noFill/>
                  <a:prstDash val="solid"/>
                </a:ln>
                <a:noFill/>
                <a:uLnTx/>
                <a:uFillTx/>
                <a:latin typeface="+mj-lt"/>
                <a:ea typeface="+mj-ea"/>
                <a:cs typeface="+mj-cs"/>
              </a:rPr>
              <a:t/>
            </a:r>
            <a:br>
              <a:rPr kumimoji="0" lang="en-US" sz="3600" b="1" i="0" u="none" strike="noStrike" kern="1200" normalizeH="0" baseline="0" noProof="0" dirty="0" smtClean="0">
                <a:ln w="12700">
                  <a:noFill/>
                  <a:prstDash val="solid"/>
                </a:ln>
                <a:noFill/>
                <a:uLnTx/>
                <a:uFillTx/>
                <a:latin typeface="+mj-lt"/>
                <a:ea typeface="+mj-ea"/>
                <a:cs typeface="+mj-cs"/>
              </a:rPr>
            </a:br>
            <a:endParaRPr kumimoji="0" lang="en-US" sz="3600" b="1" i="0" u="none" strike="noStrike" kern="1200" normalizeH="0" baseline="0" noProof="0" dirty="0">
              <a:ln w="12700">
                <a:noFill/>
                <a:prstDash val="solid"/>
              </a:ln>
              <a:noFill/>
              <a:uLnTx/>
              <a:uFillTx/>
              <a:latin typeface="+mj-lt"/>
              <a:ea typeface="+mj-ea"/>
              <a:cs typeface="+mj-cs"/>
            </a:endParaRPr>
          </a:p>
        </p:txBody>
      </p:sp>
      <p:sp>
        <p:nvSpPr>
          <p:cNvPr id="10" name="Title 1"/>
          <p:cNvSpPr>
            <a:spLocks noGrp="1"/>
          </p:cNvSpPr>
          <p:nvPr>
            <p:ph type="title"/>
          </p:nvPr>
        </p:nvSpPr>
        <p:spPr>
          <a:xfrm>
            <a:off x="1331101" y="304800"/>
            <a:ext cx="6405600" cy="1446550"/>
          </a:xfrm>
        </p:spPr>
        <p:txBody>
          <a:bodyPr wrap="square" lIns="0" rIns="0" anchor="t" anchorCtr="0">
            <a:spAutoFit/>
          </a:bodyPr>
          <a:lstStyle/>
          <a:p>
            <a:pPr algn="ctr">
              <a:spcBef>
                <a:spcPts val="0"/>
              </a:spcBef>
            </a:pPr>
            <a:r>
              <a:rPr lang="en-US" sz="4400" b="1" dirty="0">
                <a:solidFill>
                  <a:schemeClr val="accent4">
                    <a:lumMod val="60000"/>
                    <a:lumOff val="40000"/>
                  </a:schemeClr>
                </a:solidFill>
                <a:latin typeface="Arial" panose="020B0604020202020204" pitchFamily="34" charset="0"/>
                <a:cs typeface="Arial" panose="020B0604020202020204" pitchFamily="34" charset="0"/>
              </a:rPr>
              <a:t>TRUSTED LEADERSHIP </a:t>
            </a:r>
            <a:r>
              <a:rPr lang="en-US" sz="4400" b="1" dirty="0" smtClean="0">
                <a:solidFill>
                  <a:schemeClr val="accent4">
                    <a:lumMod val="60000"/>
                    <a:lumOff val="40000"/>
                  </a:schemeClr>
                </a:solidFill>
                <a:latin typeface="Arial" panose="020B0604020202020204" pitchFamily="34" charset="0"/>
                <a:cs typeface="Arial" panose="020B0604020202020204" pitchFamily="34" charset="0"/>
              </a:rPr>
              <a:t>ADVISOR </a:t>
            </a:r>
            <a:r>
              <a:rPr lang="en-US" sz="3600" b="1" dirty="0" smtClean="0">
                <a:solidFill>
                  <a:schemeClr val="accent4">
                    <a:lumMod val="60000"/>
                    <a:lumOff val="40000"/>
                  </a:schemeClr>
                </a:solidFill>
                <a:latin typeface="Arial" panose="020B0604020202020204" pitchFamily="34" charset="0"/>
                <a:cs typeface="Arial" panose="020B0604020202020204" pitchFamily="34" charset="0"/>
              </a:rPr>
              <a:t>(TLA)</a:t>
            </a:r>
            <a:endParaRPr lang="en-US" sz="3600" b="1" dirty="0">
              <a:ln w="12700">
                <a:noFill/>
                <a:prstDash val="solid"/>
              </a:ln>
              <a:solidFill>
                <a:schemeClr val="accent4">
                  <a:lumMod val="60000"/>
                  <a:lumOff val="40000"/>
                </a:schemeClr>
              </a:solidFill>
              <a:effectLst>
                <a:outerShdw blurRad="38100" dist="38100" dir="2700000" algn="tl">
                  <a:srgbClr val="000000">
                    <a:alpha val="43137"/>
                  </a:srgbClr>
                </a:outerShdw>
              </a:effectLst>
              <a:latin typeface="Arial" pitchFamily="34" charset="0"/>
              <a:cs typeface="Arial" pitchFamily="34" charset="0"/>
            </a:endParaRPr>
          </a:p>
        </p:txBody>
      </p:sp>
      <p:sp>
        <p:nvSpPr>
          <p:cNvPr id="5" name="Content Placeholder 4"/>
          <p:cNvSpPr>
            <a:spLocks noGrp="1"/>
          </p:cNvSpPr>
          <p:nvPr>
            <p:ph idx="1"/>
          </p:nvPr>
        </p:nvSpPr>
        <p:spPr/>
        <p:txBody>
          <a:bodyPr/>
          <a:lstStyle/>
          <a:p>
            <a:pPr marL="0" lvl="0" indent="0">
              <a:buClr>
                <a:srgbClr val="D6ECFF"/>
              </a:buClr>
              <a:buNone/>
            </a:pPr>
            <a:r>
              <a:rPr lang="en-US" sz="2800" u="sng" dirty="0" smtClean="0">
                <a:solidFill>
                  <a:prstClr val="white"/>
                </a:solidFill>
              </a:rPr>
              <a:t>DEFINITION:</a:t>
            </a:r>
          </a:p>
          <a:p>
            <a:pPr marL="0" lvl="0" indent="0">
              <a:buClr>
                <a:srgbClr val="D6ECFF"/>
              </a:buClr>
              <a:buNone/>
            </a:pPr>
            <a:r>
              <a:rPr lang="en-US" sz="2800" dirty="0" smtClean="0">
                <a:solidFill>
                  <a:prstClr val="white"/>
                </a:solidFill>
              </a:rPr>
              <a:t>An </a:t>
            </a:r>
            <a:r>
              <a:rPr lang="en-US" sz="2800" dirty="0">
                <a:solidFill>
                  <a:prstClr val="white"/>
                </a:solidFill>
              </a:rPr>
              <a:t>executive coach who has completed a successful coaching engagement with a senior business leader and has formed a deep bond of trust and mutual respect with this individual.  The coach has transitioned into a long-term relationship with the executive providing consultation on (1) his/her ongoing effectiveness as a leader and (2) the </a:t>
            </a:r>
            <a:r>
              <a:rPr lang="en-US" sz="2800" i="1" dirty="0">
                <a:solidFill>
                  <a:prstClr val="white"/>
                </a:solidFill>
              </a:rPr>
              <a:t>people</a:t>
            </a:r>
            <a:r>
              <a:rPr lang="en-US" sz="2800" dirty="0">
                <a:solidFill>
                  <a:prstClr val="white"/>
                </a:solidFill>
              </a:rPr>
              <a:t> dimension of running a successful enterprise.</a:t>
            </a:r>
          </a:p>
          <a:p>
            <a:pPr marL="0" indent="0"/>
            <a:endParaRPr lang="en-US" dirty="0"/>
          </a:p>
        </p:txBody>
      </p:sp>
    </p:spTree>
    <p:extLst>
      <p:ext uri="{BB962C8B-B14F-4D97-AF65-F5344CB8AC3E}">
        <p14:creationId xmlns:p14="http://schemas.microsoft.com/office/powerpoint/2010/main" val="356817686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819400"/>
            <a:ext cx="8153399" cy="3352800"/>
          </a:xfrm>
        </p:spPr>
        <p:txBody>
          <a:bodyPr>
            <a:normAutofit/>
          </a:bodyPr>
          <a:lstStyle/>
          <a:p>
            <a:pPr marL="68580" lvl="0" indent="0">
              <a:buClr>
                <a:schemeClr val="tx1"/>
              </a:buClr>
              <a:buNone/>
            </a:pPr>
            <a:r>
              <a:rPr lang="en-US" sz="2800" b="1" i="1" dirty="0" smtClean="0">
                <a:latin typeface="Arial" pitchFamily="34" charset="0"/>
                <a:cs typeface="Arial" pitchFamily="34" charset="0"/>
              </a:rPr>
              <a:t>People </a:t>
            </a:r>
            <a:r>
              <a:rPr lang="en-US" sz="2800" b="1" i="1" dirty="0">
                <a:latin typeface="Arial" pitchFamily="34" charset="0"/>
                <a:cs typeface="Arial" pitchFamily="34" charset="0"/>
              </a:rPr>
              <a:t>think these CEO jobs are glamorous but they’re not glamorous.  These jobs are about people coming and dropping one turd after another outside my door and your job, Karol is to make sure I don’t step in them!”</a:t>
            </a:r>
          </a:p>
          <a:p>
            <a:pPr marL="68580" lvl="0" indent="0">
              <a:buClr>
                <a:schemeClr val="tx1"/>
              </a:buClr>
              <a:buNone/>
            </a:pPr>
            <a:r>
              <a:rPr lang="en-US" sz="2800" b="1" i="1" dirty="0">
                <a:latin typeface="Arial" pitchFamily="34" charset="0"/>
                <a:cs typeface="Arial" pitchFamily="34" charset="0"/>
              </a:rPr>
              <a:t>					</a:t>
            </a:r>
            <a:r>
              <a:rPr lang="en-US" sz="2800" b="1" i="1" dirty="0" smtClean="0">
                <a:latin typeface="Arial" pitchFamily="34" charset="0"/>
                <a:cs typeface="Arial" pitchFamily="34" charset="0"/>
              </a:rPr>
              <a:t>-- Pierre </a:t>
            </a:r>
            <a:r>
              <a:rPr lang="en-US" sz="2800" b="1" i="1" dirty="0">
                <a:latin typeface="Arial" pitchFamily="34" charset="0"/>
                <a:cs typeface="Arial" pitchFamily="34" charset="0"/>
              </a:rPr>
              <a:t>Brondeau</a:t>
            </a:r>
          </a:p>
          <a:p>
            <a:pPr marL="68580" lvl="0" indent="0">
              <a:buClr>
                <a:schemeClr val="tx1"/>
              </a:buClr>
              <a:buNone/>
            </a:pPr>
            <a:r>
              <a:rPr lang="en-US" sz="2800" b="1" i="1" dirty="0">
                <a:latin typeface="Arial" pitchFamily="34" charset="0"/>
                <a:cs typeface="Arial" pitchFamily="34" charset="0"/>
              </a:rPr>
              <a:t>				</a:t>
            </a:r>
            <a:r>
              <a:rPr lang="en-US" sz="2800" b="1" i="1" dirty="0" smtClean="0">
                <a:latin typeface="Arial" pitchFamily="34" charset="0"/>
                <a:cs typeface="Arial" pitchFamily="34" charset="0"/>
              </a:rPr>
              <a:t>Chairman </a:t>
            </a:r>
            <a:r>
              <a:rPr lang="en-US" sz="2800" b="1" i="1" dirty="0">
                <a:latin typeface="Arial" pitchFamily="34" charset="0"/>
                <a:cs typeface="Arial" pitchFamily="34" charset="0"/>
              </a:rPr>
              <a:t>and CEO, </a:t>
            </a:r>
            <a:r>
              <a:rPr lang="en-US" sz="2800" b="1" i="1" dirty="0" smtClean="0">
                <a:latin typeface="Arial" pitchFamily="34" charset="0"/>
                <a:cs typeface="Arial" pitchFamily="34" charset="0"/>
              </a:rPr>
              <a:t>FMC</a:t>
            </a:r>
            <a:endParaRPr lang="en-US" sz="2800" b="1" i="1" dirty="0">
              <a:latin typeface="Arial" pitchFamily="34" charset="0"/>
              <a:cs typeface="Arial" pitchFamily="34" charset="0"/>
            </a:endParaRPr>
          </a:p>
        </p:txBody>
      </p:sp>
      <p:sp>
        <p:nvSpPr>
          <p:cNvPr id="6" name="Title 1"/>
          <p:cNvSpPr txBox="1">
            <a:spLocks/>
          </p:cNvSpPr>
          <p:nvPr/>
        </p:nvSpPr>
        <p:spPr>
          <a:xfrm>
            <a:off x="457200" y="228600"/>
            <a:ext cx="7924800" cy="1522750"/>
          </a:xfrm>
          <a:prstGeom prst="rect">
            <a:avLst/>
          </a:prstGeom>
          <a:ln w="28575" cap="rnd">
            <a:noFill/>
          </a:ln>
        </p:spPr>
        <p:txBody>
          <a:bodyPr vert="horz" anchor="t" anchorCtr="0">
            <a:noAutofit/>
          </a:bodyPr>
          <a:lstStyle/>
          <a:p>
            <a:pPr>
              <a:lnSpc>
                <a:spcPct val="115000"/>
              </a:lnSpc>
              <a:spcAft>
                <a:spcPts val="1000"/>
              </a:spcAft>
              <a:defRPr/>
            </a:pPr>
            <a:r>
              <a:rPr kumimoji="0" lang="en-US" sz="1600" b="1" i="0" u="none" strike="noStrike" kern="1200" normalizeH="0" baseline="0" noProof="0" dirty="0" smtClean="0">
                <a:ln w="12700">
                  <a:noFill/>
                  <a:prstDash val="solid"/>
                </a:ln>
                <a:noFill/>
                <a:uLnTx/>
                <a:uFillTx/>
                <a:latin typeface="Calibri"/>
                <a:ea typeface="Calibri"/>
                <a:cs typeface="Times New Roman"/>
              </a:rPr>
              <a:t/>
            </a:r>
            <a:br>
              <a:rPr kumimoji="0" lang="en-US" sz="1600" b="1" i="0" u="none" strike="noStrike" kern="1200" normalizeH="0" baseline="0" noProof="0" dirty="0" smtClean="0">
                <a:ln w="12700">
                  <a:noFill/>
                  <a:prstDash val="solid"/>
                </a:ln>
                <a:noFill/>
                <a:uLnTx/>
                <a:uFillTx/>
                <a:latin typeface="Calibri"/>
                <a:ea typeface="Calibri"/>
                <a:cs typeface="Times New Roman"/>
              </a:rPr>
            </a:br>
            <a:r>
              <a:rPr kumimoji="0" lang="en-US" sz="3600" b="1" i="0" u="none" strike="noStrike" kern="1200" normalizeH="0" baseline="0" noProof="0" dirty="0" smtClean="0">
                <a:ln w="12700">
                  <a:noFill/>
                  <a:prstDash val="solid"/>
                </a:ln>
                <a:noFill/>
                <a:uLnTx/>
                <a:uFillTx/>
                <a:latin typeface="+mj-lt"/>
                <a:ea typeface="+mj-ea"/>
                <a:cs typeface="+mj-cs"/>
              </a:rPr>
              <a:t/>
            </a:r>
            <a:br>
              <a:rPr kumimoji="0" lang="en-US" sz="3600" b="1" i="0" u="none" strike="noStrike" kern="1200" normalizeH="0" baseline="0" noProof="0" dirty="0" smtClean="0">
                <a:ln w="12700">
                  <a:noFill/>
                  <a:prstDash val="solid"/>
                </a:ln>
                <a:noFill/>
                <a:uLnTx/>
                <a:uFillTx/>
                <a:latin typeface="+mj-lt"/>
                <a:ea typeface="+mj-ea"/>
                <a:cs typeface="+mj-cs"/>
              </a:rPr>
            </a:br>
            <a:endParaRPr kumimoji="0" lang="en-US" sz="3600" b="1" i="0" u="none" strike="noStrike" kern="1200" normalizeH="0" baseline="0" noProof="0" dirty="0">
              <a:ln w="12700">
                <a:noFill/>
                <a:prstDash val="solid"/>
              </a:ln>
              <a:noFill/>
              <a:uLnTx/>
              <a:uFillTx/>
              <a:latin typeface="+mj-lt"/>
              <a:ea typeface="+mj-ea"/>
              <a:cs typeface="+mj-cs"/>
            </a:endParaRPr>
          </a:p>
        </p:txBody>
      </p:sp>
      <p:sp>
        <p:nvSpPr>
          <p:cNvPr id="10" name="Title 1"/>
          <p:cNvSpPr>
            <a:spLocks noGrp="1"/>
          </p:cNvSpPr>
          <p:nvPr>
            <p:ph type="title"/>
          </p:nvPr>
        </p:nvSpPr>
        <p:spPr>
          <a:xfrm>
            <a:off x="457200" y="304800"/>
            <a:ext cx="8153399" cy="1446550"/>
          </a:xfrm>
        </p:spPr>
        <p:txBody>
          <a:bodyPr wrap="square" lIns="0" rIns="0" anchor="t" anchorCtr="0">
            <a:spAutoFit/>
          </a:bodyPr>
          <a:lstStyle/>
          <a:p>
            <a:pPr algn="ctr">
              <a:spcBef>
                <a:spcPts val="0"/>
              </a:spcBef>
            </a:pPr>
            <a:r>
              <a:rPr lang="en-US" sz="4400" b="1" dirty="0" smtClean="0">
                <a:solidFill>
                  <a:schemeClr val="accent4">
                    <a:lumMod val="60000"/>
                    <a:lumOff val="40000"/>
                  </a:schemeClr>
                </a:solidFill>
                <a:latin typeface="Arial" panose="020B0604020202020204" pitchFamily="34" charset="0"/>
                <a:cs typeface="Arial" panose="020B0604020202020204" pitchFamily="34" charset="0"/>
              </a:rPr>
              <a:t>VALUE </a:t>
            </a:r>
            <a:r>
              <a:rPr lang="en-US" sz="4400" b="1" dirty="0">
                <a:solidFill>
                  <a:schemeClr val="accent4">
                    <a:lumMod val="60000"/>
                    <a:lumOff val="40000"/>
                  </a:schemeClr>
                </a:solidFill>
                <a:latin typeface="Arial" panose="020B0604020202020204" pitchFamily="34" charset="0"/>
                <a:cs typeface="Arial" panose="020B0604020202020204" pitchFamily="34" charset="0"/>
              </a:rPr>
              <a:t>OF THE TRUSTED LEADERSHIP </a:t>
            </a:r>
            <a:r>
              <a:rPr lang="en-US" sz="4400" b="1" dirty="0" smtClean="0">
                <a:solidFill>
                  <a:schemeClr val="accent4">
                    <a:lumMod val="60000"/>
                    <a:lumOff val="40000"/>
                  </a:schemeClr>
                </a:solidFill>
                <a:latin typeface="Arial" panose="020B0604020202020204" pitchFamily="34" charset="0"/>
                <a:cs typeface="Arial" panose="020B0604020202020204" pitchFamily="34" charset="0"/>
              </a:rPr>
              <a:t>ADVISOR </a:t>
            </a:r>
            <a:r>
              <a:rPr lang="en-US" sz="3600" b="1" dirty="0" smtClean="0">
                <a:solidFill>
                  <a:schemeClr val="accent4">
                    <a:lumMod val="60000"/>
                    <a:lumOff val="40000"/>
                  </a:schemeClr>
                </a:solidFill>
                <a:latin typeface="Arial" panose="020B0604020202020204" pitchFamily="34" charset="0"/>
                <a:cs typeface="Arial" panose="020B0604020202020204" pitchFamily="34" charset="0"/>
              </a:rPr>
              <a:t>(TLA)</a:t>
            </a:r>
            <a:endParaRPr lang="en-US" sz="4400" b="1" dirty="0">
              <a:ln w="12700">
                <a:noFill/>
                <a:prstDash val="solid"/>
              </a:ln>
              <a:solidFill>
                <a:schemeClr val="accent4">
                  <a:lumMod val="60000"/>
                  <a:lumOff val="40000"/>
                </a:schemeClr>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113696809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990600"/>
            <a:ext cx="7772400" cy="5364960"/>
          </a:xfrm>
        </p:spPr>
        <p:txBody>
          <a:bodyPr>
            <a:normAutofit/>
          </a:bodyPr>
          <a:lstStyle/>
          <a:p>
            <a:pPr marL="68580" indent="0" algn="ctr">
              <a:buNone/>
            </a:pPr>
            <a:endParaRPr lang="en-US" b="1" dirty="0" smtClean="0">
              <a:latin typeface="Arial" panose="020B0604020202020204" pitchFamily="34" charset="0"/>
              <a:cs typeface="Arial" panose="020B0604020202020204" pitchFamily="34" charset="0"/>
            </a:endParaRPr>
          </a:p>
          <a:p>
            <a:pPr marL="68580" indent="0" algn="ctr">
              <a:buNone/>
            </a:pPr>
            <a:r>
              <a:rPr lang="en-US" b="1" dirty="0" smtClean="0">
                <a:latin typeface="Arial" panose="020B0604020202020204" pitchFamily="34" charset="0"/>
                <a:cs typeface="Arial" panose="020B0604020202020204" pitchFamily="34" charset="0"/>
              </a:rPr>
              <a:t>??????????????????????????</a:t>
            </a:r>
            <a:endParaRPr lang="en-US" b="1" dirty="0">
              <a:latin typeface="Arial" panose="020B0604020202020204" pitchFamily="34" charset="0"/>
              <a:cs typeface="Arial" panose="020B0604020202020204" pitchFamily="34" charset="0"/>
            </a:endParaRPr>
          </a:p>
          <a:p>
            <a:pPr marL="68580" indent="0" algn="ctr">
              <a:buNone/>
            </a:pPr>
            <a:endParaRPr lang="en-US" b="1" dirty="0" smtClean="0">
              <a:latin typeface="Arial" panose="020B0604020202020204" pitchFamily="34" charset="0"/>
              <a:cs typeface="Arial" panose="020B0604020202020204" pitchFamily="34" charset="0"/>
            </a:endParaRPr>
          </a:p>
          <a:p>
            <a:pPr marL="68580" indent="0" algn="ctr">
              <a:buNone/>
            </a:pPr>
            <a:r>
              <a:rPr lang="en-US" sz="6000" b="1" dirty="0" smtClean="0">
                <a:solidFill>
                  <a:schemeClr val="accent4">
                    <a:lumMod val="60000"/>
                    <a:lumOff val="40000"/>
                  </a:schemeClr>
                </a:solidFill>
                <a:latin typeface="Arial" panose="020B0604020202020204" pitchFamily="34" charset="0"/>
                <a:cs typeface="Arial" panose="020B0604020202020204" pitchFamily="34" charset="0"/>
              </a:rPr>
              <a:t>QUESTIONS?</a:t>
            </a:r>
          </a:p>
          <a:p>
            <a:pPr marL="68580" indent="0" algn="ctr">
              <a:buNone/>
            </a:pPr>
            <a:endParaRPr lang="en-US" b="1" dirty="0">
              <a:latin typeface="Arial" panose="020B0604020202020204" pitchFamily="34" charset="0"/>
              <a:cs typeface="Arial" panose="020B0604020202020204" pitchFamily="34" charset="0"/>
            </a:endParaRPr>
          </a:p>
          <a:p>
            <a:pPr marL="68580" indent="0" algn="ctr">
              <a:buNone/>
            </a:pPr>
            <a:r>
              <a:rPr lang="en-US" b="1" dirty="0" smtClean="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4179356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9" presetID="45" presetClass="entr" presetSubtype="0" fill="hold" grpId="1"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animEffect transition="in" filter="fade">
                                      <p:cBhvr>
                                        <p:cTn id="11" dur="2000"/>
                                        <p:tgtEl>
                                          <p:spTgt spid="3">
                                            <p:txEl>
                                              <p:pRg st="5" end="5"/>
                                            </p:txEl>
                                          </p:spTgt>
                                        </p:tgtEl>
                                      </p:cBhvr>
                                    </p:animEffect>
                                    <p:anim calcmode="lin" valueType="num">
                                      <p:cBhvr>
                                        <p:cTn id="12" dur="2000" fill="hold"/>
                                        <p:tgtEl>
                                          <p:spTgt spid="3">
                                            <p:txEl>
                                              <p:pRg st="5" end="5"/>
                                            </p:txEl>
                                          </p:spTgt>
                                        </p:tgtEl>
                                        <p:attrNameLst>
                                          <p:attrName>ppt_w</p:attrName>
                                        </p:attrNameLst>
                                      </p:cBhvr>
                                      <p:tavLst>
                                        <p:tav tm="0" fmla="#ppt_w*sin(2.5*pi*$)">
                                          <p:val>
                                            <p:fltVal val="0"/>
                                          </p:val>
                                        </p:tav>
                                        <p:tav tm="100000">
                                          <p:val>
                                            <p:fltVal val="1"/>
                                          </p:val>
                                        </p:tav>
                                      </p:tavLst>
                                    </p:anim>
                                    <p:anim calcmode="lin" valueType="num">
                                      <p:cBhvr>
                                        <p:cTn id="13" dur="2000" fill="hold"/>
                                        <p:tgtEl>
                                          <p:spTgt spid="3">
                                            <p:txEl>
                                              <p:pRg st="5" end="5"/>
                                            </p:txEl>
                                          </p:spTgt>
                                        </p:tgtEl>
                                        <p:attrNameLst>
                                          <p:attrName>ppt_h</p:attrName>
                                        </p:attrNameLst>
                                      </p:cBhvr>
                                      <p:tavLst>
                                        <p:tav tm="0">
                                          <p:val>
                                            <p:strVal val="#ppt_h"/>
                                          </p:val>
                                        </p:tav>
                                        <p:tav tm="100000">
                                          <p:val>
                                            <p:strVal val="#ppt_h"/>
                                          </p:val>
                                        </p:tav>
                                      </p:tavLst>
                                    </p:anim>
                                  </p:childTnLst>
                                </p:cTn>
                              </p:par>
                              <p:par>
                                <p:cTn id="14" presetID="45" presetClass="entr" presetSubtype="0" fill="hold"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2000"/>
                                        <p:tgtEl>
                                          <p:spTgt spid="3">
                                            <p:txEl>
                                              <p:pRg st="1" end="1"/>
                                            </p:txEl>
                                          </p:spTgt>
                                        </p:tgtEl>
                                      </p:cBhvr>
                                    </p:animEffect>
                                    <p:anim calcmode="lin" valueType="num">
                                      <p:cBhvr>
                                        <p:cTn id="17" dur="2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18" dur="20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3" grpId="1" uiExpand="1" build="p"/>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62200" y="1822269"/>
            <a:ext cx="5715000" cy="4419600"/>
          </a:xfrm>
        </p:spPr>
        <p:txBody>
          <a:bodyPr>
            <a:noAutofit/>
          </a:bodyPr>
          <a:lstStyle/>
          <a:p>
            <a:pPr lvl="0">
              <a:buClr>
                <a:schemeClr val="tx1"/>
              </a:buClr>
            </a:pPr>
            <a:r>
              <a:rPr lang="en-US" sz="3600" b="1" dirty="0" smtClean="0">
                <a:latin typeface="Arial" pitchFamily="34" charset="0"/>
                <a:cs typeface="Arial" pitchFamily="34" charset="0"/>
              </a:rPr>
              <a:t>Education</a:t>
            </a:r>
            <a:endParaRPr lang="en-US" sz="3600" b="1" dirty="0">
              <a:latin typeface="Arial" pitchFamily="34" charset="0"/>
              <a:cs typeface="Arial" pitchFamily="34" charset="0"/>
            </a:endParaRPr>
          </a:p>
          <a:p>
            <a:pPr lvl="0">
              <a:buClr>
                <a:schemeClr val="tx1"/>
              </a:buClr>
            </a:pPr>
            <a:endParaRPr lang="en-US" sz="3600" b="1" dirty="0">
              <a:latin typeface="Arial" pitchFamily="34" charset="0"/>
              <a:cs typeface="Arial" pitchFamily="34" charset="0"/>
            </a:endParaRPr>
          </a:p>
          <a:p>
            <a:pPr lvl="0">
              <a:buClr>
                <a:schemeClr val="tx1"/>
              </a:buClr>
            </a:pPr>
            <a:r>
              <a:rPr lang="en-US" sz="3600" b="1" dirty="0" smtClean="0">
                <a:latin typeface="Arial" pitchFamily="34" charset="0"/>
                <a:cs typeface="Arial" pitchFamily="34" charset="0"/>
              </a:rPr>
              <a:t>Experience</a:t>
            </a:r>
            <a:endParaRPr lang="en-US" sz="3600" b="1" dirty="0">
              <a:latin typeface="Arial" pitchFamily="34" charset="0"/>
              <a:cs typeface="Arial" pitchFamily="34" charset="0"/>
            </a:endParaRPr>
          </a:p>
          <a:p>
            <a:pPr marL="68580" lvl="0" indent="0">
              <a:buClr>
                <a:schemeClr val="tx1"/>
              </a:buClr>
              <a:buNone/>
            </a:pPr>
            <a:endParaRPr lang="en-US" sz="3600" b="1" dirty="0">
              <a:latin typeface="Arial" pitchFamily="34" charset="0"/>
              <a:cs typeface="Arial" pitchFamily="34" charset="0"/>
            </a:endParaRPr>
          </a:p>
          <a:p>
            <a:pPr lvl="0">
              <a:buClr>
                <a:srgbClr val="FF0000"/>
              </a:buClr>
            </a:pPr>
            <a:r>
              <a:rPr lang="en-US" sz="3600" b="1" dirty="0" smtClean="0">
                <a:solidFill>
                  <a:srgbClr val="FF0000"/>
                </a:solidFill>
                <a:latin typeface="Arial" pitchFamily="34" charset="0"/>
                <a:cs typeface="Arial" pitchFamily="34" charset="0"/>
              </a:rPr>
              <a:t>Behavior</a:t>
            </a:r>
            <a:endParaRPr lang="en-US" sz="3600" b="1" dirty="0">
              <a:solidFill>
                <a:srgbClr val="FF0000"/>
              </a:solidFill>
              <a:latin typeface="Arial" pitchFamily="34" charset="0"/>
              <a:cs typeface="Arial" pitchFamily="34" charset="0"/>
            </a:endParaRPr>
          </a:p>
        </p:txBody>
      </p:sp>
      <p:sp>
        <p:nvSpPr>
          <p:cNvPr id="6" name="Title 1"/>
          <p:cNvSpPr txBox="1">
            <a:spLocks/>
          </p:cNvSpPr>
          <p:nvPr/>
        </p:nvSpPr>
        <p:spPr>
          <a:xfrm>
            <a:off x="457200" y="228600"/>
            <a:ext cx="7924800" cy="990600"/>
          </a:xfrm>
          <a:prstGeom prst="rect">
            <a:avLst/>
          </a:prstGeom>
          <a:ln w="28575" cap="rnd">
            <a:noFill/>
          </a:ln>
        </p:spPr>
        <p:txBody>
          <a:bodyPr vert="horz" anchor="t" anchorCtr="0">
            <a:noAutofit/>
          </a:bodyPr>
          <a:lstStyle/>
          <a:p>
            <a:pPr>
              <a:lnSpc>
                <a:spcPct val="115000"/>
              </a:lnSpc>
              <a:spcAft>
                <a:spcPts val="1000"/>
              </a:spcAft>
              <a:defRPr/>
            </a:pPr>
            <a:r>
              <a:rPr kumimoji="0" lang="en-US" sz="1600" b="1" i="0" u="none" strike="noStrike" kern="1200" normalizeH="0" baseline="0" noProof="0" dirty="0" smtClean="0">
                <a:ln w="12700">
                  <a:noFill/>
                  <a:prstDash val="solid"/>
                </a:ln>
                <a:noFill/>
                <a:uLnTx/>
                <a:uFillTx/>
                <a:latin typeface="Calibri"/>
                <a:ea typeface="Calibri"/>
                <a:cs typeface="Times New Roman"/>
              </a:rPr>
              <a:t/>
            </a:r>
            <a:br>
              <a:rPr kumimoji="0" lang="en-US" sz="1600" b="1" i="0" u="none" strike="noStrike" kern="1200" normalizeH="0" baseline="0" noProof="0" dirty="0" smtClean="0">
                <a:ln w="12700">
                  <a:noFill/>
                  <a:prstDash val="solid"/>
                </a:ln>
                <a:noFill/>
                <a:uLnTx/>
                <a:uFillTx/>
                <a:latin typeface="Calibri"/>
                <a:ea typeface="Calibri"/>
                <a:cs typeface="Times New Roman"/>
              </a:rPr>
            </a:br>
            <a:r>
              <a:rPr kumimoji="0" lang="en-US" sz="3600" b="1" i="0" u="none" strike="noStrike" kern="1200" normalizeH="0" baseline="0" noProof="0" dirty="0" smtClean="0">
                <a:ln w="12700">
                  <a:noFill/>
                  <a:prstDash val="solid"/>
                </a:ln>
                <a:noFill/>
                <a:uLnTx/>
                <a:uFillTx/>
                <a:latin typeface="+mj-lt"/>
                <a:ea typeface="+mj-ea"/>
                <a:cs typeface="+mj-cs"/>
              </a:rPr>
              <a:t/>
            </a:r>
            <a:br>
              <a:rPr kumimoji="0" lang="en-US" sz="3600" b="1" i="0" u="none" strike="noStrike" kern="1200" normalizeH="0" baseline="0" noProof="0" dirty="0" smtClean="0">
                <a:ln w="12700">
                  <a:noFill/>
                  <a:prstDash val="solid"/>
                </a:ln>
                <a:noFill/>
                <a:uLnTx/>
                <a:uFillTx/>
                <a:latin typeface="+mj-lt"/>
                <a:ea typeface="+mj-ea"/>
                <a:cs typeface="+mj-cs"/>
              </a:rPr>
            </a:br>
            <a:endParaRPr kumimoji="0" lang="en-US" sz="3600" b="1" i="0" u="none" strike="noStrike" kern="1200" normalizeH="0" baseline="0" noProof="0" dirty="0">
              <a:ln w="12700">
                <a:noFill/>
                <a:prstDash val="solid"/>
              </a:ln>
              <a:noFill/>
              <a:uLnTx/>
              <a:uFillTx/>
              <a:latin typeface="+mj-lt"/>
              <a:ea typeface="+mj-ea"/>
              <a:cs typeface="+mj-cs"/>
            </a:endParaRPr>
          </a:p>
        </p:txBody>
      </p:sp>
      <p:sp>
        <p:nvSpPr>
          <p:cNvPr id="10" name="Title 1"/>
          <p:cNvSpPr>
            <a:spLocks noGrp="1"/>
          </p:cNvSpPr>
          <p:nvPr>
            <p:ph type="title"/>
          </p:nvPr>
        </p:nvSpPr>
        <p:spPr>
          <a:xfrm>
            <a:off x="685800" y="533400"/>
            <a:ext cx="7848600" cy="990600"/>
          </a:xfrm>
        </p:spPr>
        <p:txBody>
          <a:bodyPr anchor="t" anchorCtr="0">
            <a:noAutofit/>
          </a:bodyPr>
          <a:lstStyle/>
          <a:p>
            <a:pPr marL="625475" indent="-625475" algn="ctr">
              <a:spcBef>
                <a:spcPts val="0"/>
              </a:spcBef>
            </a:pPr>
            <a:r>
              <a:rPr lang="en-US" sz="4400" b="1" dirty="0" smtClean="0">
                <a:solidFill>
                  <a:schemeClr val="accent4">
                    <a:lumMod val="60000"/>
                    <a:lumOff val="40000"/>
                  </a:schemeClr>
                </a:solidFill>
                <a:effectLst>
                  <a:outerShdw blurRad="38100" dist="38100" dir="2700000" algn="tl">
                    <a:srgbClr val="000000">
                      <a:alpha val="43137"/>
                    </a:srgbClr>
                  </a:outerShdw>
                </a:effectLst>
                <a:latin typeface="Arial" pitchFamily="34" charset="0"/>
                <a:cs typeface="Arial" pitchFamily="34" charset="0"/>
              </a:rPr>
              <a:t>3 </a:t>
            </a:r>
            <a:r>
              <a:rPr lang="en-US" sz="4400" b="1" dirty="0">
                <a:solidFill>
                  <a:schemeClr val="accent4">
                    <a:lumMod val="60000"/>
                    <a:lumOff val="40000"/>
                  </a:schemeClr>
                </a:solidFill>
                <a:effectLst>
                  <a:outerShdw blurRad="38100" dist="38100" dir="2700000" algn="tl">
                    <a:srgbClr val="000000">
                      <a:alpha val="43137"/>
                    </a:srgbClr>
                  </a:outerShdw>
                </a:effectLst>
                <a:latin typeface="Arial" pitchFamily="34" charset="0"/>
                <a:cs typeface="Arial" pitchFamily="34" charset="0"/>
              </a:rPr>
              <a:t>DESTINY </a:t>
            </a:r>
            <a:r>
              <a:rPr lang="en-US" sz="4400" b="1" dirty="0" smtClean="0">
                <a:solidFill>
                  <a:schemeClr val="accent4">
                    <a:lumMod val="60000"/>
                    <a:lumOff val="40000"/>
                  </a:schemeClr>
                </a:solidFill>
                <a:effectLst>
                  <a:outerShdw blurRad="38100" dist="38100" dir="2700000" algn="tl">
                    <a:srgbClr val="000000">
                      <a:alpha val="43137"/>
                    </a:srgbClr>
                  </a:outerShdw>
                </a:effectLst>
                <a:latin typeface="Arial" pitchFamily="34" charset="0"/>
                <a:cs typeface="Arial" pitchFamily="34" charset="0"/>
              </a:rPr>
              <a:t>FACTORS:</a:t>
            </a:r>
            <a:r>
              <a:rPr lang="en-US" sz="4400" b="1" dirty="0" smtClean="0">
                <a:effectLst>
                  <a:outerShdw blurRad="38100" dist="38100" dir="2700000" algn="tl">
                    <a:srgbClr val="000000">
                      <a:alpha val="43137"/>
                    </a:srgbClr>
                  </a:outerShdw>
                </a:effectLst>
                <a:latin typeface="Arial" pitchFamily="34" charset="0"/>
                <a:cs typeface="Arial" pitchFamily="34" charset="0"/>
              </a:rPr>
              <a:t/>
            </a:r>
            <a:br>
              <a:rPr lang="en-US" sz="4400" b="1" dirty="0" smtClean="0">
                <a:effectLst>
                  <a:outerShdw blurRad="38100" dist="38100" dir="2700000" algn="tl">
                    <a:srgbClr val="000000">
                      <a:alpha val="43137"/>
                    </a:srgbClr>
                  </a:outerShdw>
                </a:effectLst>
                <a:latin typeface="Arial" pitchFamily="34" charset="0"/>
                <a:cs typeface="Arial" pitchFamily="34" charset="0"/>
              </a:rPr>
            </a:br>
            <a:r>
              <a:rPr lang="en-US" sz="2000" b="1" dirty="0" smtClean="0">
                <a:ln w="12700">
                  <a:noFill/>
                  <a:prstDash val="solid"/>
                </a:ln>
                <a:solidFill>
                  <a:schemeClr val="tx1"/>
                </a:solidFill>
                <a:effectLst>
                  <a:outerShdw blurRad="38100" dist="38100" dir="2700000" algn="tl">
                    <a:srgbClr val="000000">
                      <a:alpha val="43137"/>
                    </a:srgbClr>
                  </a:outerShdw>
                </a:effectLst>
                <a:latin typeface="Arial" pitchFamily="34" charset="0"/>
                <a:ea typeface="Calibri"/>
                <a:cs typeface="Arial" pitchFamily="34" charset="0"/>
              </a:rPr>
              <a:t/>
            </a:r>
            <a:br>
              <a:rPr lang="en-US" sz="2000" b="1" dirty="0" smtClean="0">
                <a:ln w="12700">
                  <a:noFill/>
                  <a:prstDash val="solid"/>
                </a:ln>
                <a:solidFill>
                  <a:schemeClr val="tx1"/>
                </a:solidFill>
                <a:effectLst>
                  <a:outerShdw blurRad="38100" dist="38100" dir="2700000" algn="tl">
                    <a:srgbClr val="000000">
                      <a:alpha val="43137"/>
                    </a:srgbClr>
                  </a:outerShdw>
                </a:effectLst>
                <a:latin typeface="Arial" pitchFamily="34" charset="0"/>
                <a:ea typeface="Calibri"/>
                <a:cs typeface="Arial" pitchFamily="34" charset="0"/>
              </a:rPr>
            </a:br>
            <a:r>
              <a:rPr lang="en-US" sz="4400" b="1" dirty="0" smtClean="0">
                <a:ln w="12700">
                  <a:noFill/>
                  <a:prstDash val="solid"/>
                </a:ln>
                <a:solidFill>
                  <a:schemeClr val="tx1"/>
                </a:solidFill>
                <a:effectLst>
                  <a:outerShdw blurRad="38100" dist="38100" dir="2700000" algn="tl">
                    <a:srgbClr val="000000">
                      <a:alpha val="43137"/>
                    </a:srgbClr>
                  </a:outerShdw>
                </a:effectLst>
                <a:latin typeface="Arial" pitchFamily="34" charset="0"/>
                <a:cs typeface="Arial" pitchFamily="34" charset="0"/>
              </a:rPr>
              <a:t/>
            </a:r>
            <a:br>
              <a:rPr lang="en-US" sz="4400" b="1" dirty="0" smtClean="0">
                <a:ln w="12700">
                  <a:noFill/>
                  <a:prstDash val="solid"/>
                </a:ln>
                <a:solidFill>
                  <a:schemeClr val="tx1"/>
                </a:solidFill>
                <a:effectLst>
                  <a:outerShdw blurRad="38100" dist="38100" dir="2700000" algn="tl">
                    <a:srgbClr val="000000">
                      <a:alpha val="43137"/>
                    </a:srgbClr>
                  </a:outerShdw>
                </a:effectLst>
                <a:latin typeface="Arial" pitchFamily="34" charset="0"/>
                <a:cs typeface="Arial" pitchFamily="34" charset="0"/>
              </a:rPr>
            </a:br>
            <a:endParaRPr lang="en-US" sz="4400" b="1" dirty="0">
              <a:ln w="12700">
                <a:noFill/>
                <a:prstDash val="solid"/>
              </a:ln>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1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10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71600" y="2133600"/>
            <a:ext cx="6400800" cy="3962400"/>
          </a:xfrm>
        </p:spPr>
        <p:txBody>
          <a:bodyPr>
            <a:noAutofit/>
          </a:bodyPr>
          <a:lstStyle/>
          <a:p>
            <a:pPr lvl="0">
              <a:buClr>
                <a:schemeClr val="tx1"/>
              </a:buClr>
            </a:pPr>
            <a:r>
              <a:rPr lang="en-US" sz="3600" b="1" dirty="0" smtClean="0">
                <a:latin typeface="Arial" pitchFamily="34" charset="0"/>
                <a:cs typeface="Arial" pitchFamily="34" charset="0"/>
              </a:rPr>
              <a:t>Behavior </a:t>
            </a:r>
            <a:r>
              <a:rPr lang="en-US" sz="3600" b="1" dirty="0" smtClean="0">
                <a:latin typeface="Arial" pitchFamily="34" charset="0"/>
                <a:cs typeface="Arial" pitchFamily="34" charset="0"/>
                <a:sym typeface="Symbol" panose="05050102010706020507" pitchFamily="18" charset="2"/>
              </a:rPr>
              <a:t></a:t>
            </a:r>
            <a:r>
              <a:rPr lang="en-US" sz="3600" b="1" dirty="0" smtClean="0">
                <a:latin typeface="Arial" pitchFamily="34" charset="0"/>
                <a:cs typeface="Arial" pitchFamily="34" charset="0"/>
              </a:rPr>
              <a:t> </a:t>
            </a:r>
            <a:r>
              <a:rPr lang="en-US" sz="3600" b="1" dirty="0">
                <a:latin typeface="Arial" pitchFamily="34" charset="0"/>
                <a:cs typeface="Arial" pitchFamily="34" charset="0"/>
              </a:rPr>
              <a:t>HOW dimension of </a:t>
            </a:r>
            <a:r>
              <a:rPr lang="en-US" sz="3600" b="1" dirty="0" smtClean="0">
                <a:latin typeface="Arial" pitchFamily="34" charset="0"/>
                <a:cs typeface="Arial" pitchFamily="34" charset="0"/>
              </a:rPr>
              <a:t>leadership</a:t>
            </a:r>
          </a:p>
          <a:p>
            <a:pPr marL="68580" lvl="0" indent="0">
              <a:buClr>
                <a:schemeClr val="tx1"/>
              </a:buClr>
              <a:buNone/>
            </a:pPr>
            <a:endParaRPr lang="en-US" sz="1400" b="1" dirty="0">
              <a:latin typeface="Arial" pitchFamily="34" charset="0"/>
              <a:cs typeface="Arial" pitchFamily="34" charset="0"/>
            </a:endParaRPr>
          </a:p>
          <a:p>
            <a:pPr lvl="0">
              <a:buClr>
                <a:schemeClr val="tx1"/>
              </a:buClr>
            </a:pPr>
            <a:r>
              <a:rPr lang="en-US" sz="3600" b="1" dirty="0" smtClean="0">
                <a:latin typeface="Arial" pitchFamily="34" charset="0"/>
                <a:cs typeface="Arial" pitchFamily="34" charset="0"/>
              </a:rPr>
              <a:t>Emotional </a:t>
            </a:r>
            <a:r>
              <a:rPr lang="en-US" sz="3600" b="1" dirty="0">
                <a:latin typeface="Arial" pitchFamily="34" charset="0"/>
                <a:cs typeface="Arial" pitchFamily="34" charset="0"/>
              </a:rPr>
              <a:t>Intelligence  (SO SMART</a:t>
            </a:r>
            <a:r>
              <a:rPr lang="en-US" sz="3600" b="1" dirty="0" smtClean="0">
                <a:latin typeface="Arial" pitchFamily="34" charset="0"/>
                <a:cs typeface="Arial" pitchFamily="34" charset="0"/>
              </a:rPr>
              <a:t>)</a:t>
            </a:r>
            <a:endParaRPr lang="en-US" sz="3600" b="1" dirty="0">
              <a:latin typeface="Arial" pitchFamily="34" charset="0"/>
              <a:cs typeface="Arial" pitchFamily="34" charset="0"/>
            </a:endParaRPr>
          </a:p>
        </p:txBody>
      </p:sp>
      <p:sp>
        <p:nvSpPr>
          <p:cNvPr id="6" name="Title 1"/>
          <p:cNvSpPr txBox="1">
            <a:spLocks/>
          </p:cNvSpPr>
          <p:nvPr/>
        </p:nvSpPr>
        <p:spPr>
          <a:xfrm>
            <a:off x="457200" y="228600"/>
            <a:ext cx="7924800" cy="990600"/>
          </a:xfrm>
          <a:prstGeom prst="rect">
            <a:avLst/>
          </a:prstGeom>
          <a:ln w="28575" cap="rnd">
            <a:noFill/>
          </a:ln>
        </p:spPr>
        <p:txBody>
          <a:bodyPr vert="horz" anchor="t" anchorCtr="0">
            <a:noAutofit/>
          </a:bodyPr>
          <a:lstStyle/>
          <a:p>
            <a:pPr>
              <a:lnSpc>
                <a:spcPct val="115000"/>
              </a:lnSpc>
              <a:spcAft>
                <a:spcPts val="1000"/>
              </a:spcAft>
              <a:defRPr/>
            </a:pPr>
            <a:r>
              <a:rPr kumimoji="0" lang="en-US" sz="1600" b="1" i="0" u="none" strike="noStrike" kern="1200" normalizeH="0" baseline="0" noProof="0" dirty="0" smtClean="0">
                <a:ln w="12700">
                  <a:noFill/>
                  <a:prstDash val="solid"/>
                </a:ln>
                <a:noFill/>
                <a:uLnTx/>
                <a:uFillTx/>
                <a:latin typeface="Calibri"/>
                <a:ea typeface="Calibri"/>
                <a:cs typeface="Times New Roman"/>
              </a:rPr>
              <a:t/>
            </a:r>
            <a:br>
              <a:rPr kumimoji="0" lang="en-US" sz="1600" b="1" i="0" u="none" strike="noStrike" kern="1200" normalizeH="0" baseline="0" noProof="0" dirty="0" smtClean="0">
                <a:ln w="12700">
                  <a:noFill/>
                  <a:prstDash val="solid"/>
                </a:ln>
                <a:noFill/>
                <a:uLnTx/>
                <a:uFillTx/>
                <a:latin typeface="Calibri"/>
                <a:ea typeface="Calibri"/>
                <a:cs typeface="Times New Roman"/>
              </a:rPr>
            </a:br>
            <a:r>
              <a:rPr kumimoji="0" lang="en-US" sz="3600" b="1" i="0" u="none" strike="noStrike" kern="1200" normalizeH="0" baseline="0" noProof="0" dirty="0" smtClean="0">
                <a:ln w="12700">
                  <a:noFill/>
                  <a:prstDash val="solid"/>
                </a:ln>
                <a:noFill/>
                <a:uLnTx/>
                <a:uFillTx/>
                <a:latin typeface="+mj-lt"/>
                <a:ea typeface="+mj-ea"/>
                <a:cs typeface="+mj-cs"/>
              </a:rPr>
              <a:t/>
            </a:r>
            <a:br>
              <a:rPr kumimoji="0" lang="en-US" sz="3600" b="1" i="0" u="none" strike="noStrike" kern="1200" normalizeH="0" baseline="0" noProof="0" dirty="0" smtClean="0">
                <a:ln w="12700">
                  <a:noFill/>
                  <a:prstDash val="solid"/>
                </a:ln>
                <a:noFill/>
                <a:uLnTx/>
                <a:uFillTx/>
                <a:latin typeface="+mj-lt"/>
                <a:ea typeface="+mj-ea"/>
                <a:cs typeface="+mj-cs"/>
              </a:rPr>
            </a:br>
            <a:endParaRPr kumimoji="0" lang="en-US" sz="3600" b="1" i="0" u="none" strike="noStrike" kern="1200" normalizeH="0" baseline="0" noProof="0" dirty="0">
              <a:ln w="12700">
                <a:noFill/>
                <a:prstDash val="solid"/>
              </a:ln>
              <a:noFill/>
              <a:uLnTx/>
              <a:uFillTx/>
              <a:latin typeface="+mj-lt"/>
              <a:ea typeface="+mj-ea"/>
              <a:cs typeface="+mj-cs"/>
            </a:endParaRPr>
          </a:p>
        </p:txBody>
      </p:sp>
      <p:sp>
        <p:nvSpPr>
          <p:cNvPr id="10" name="Title 1"/>
          <p:cNvSpPr>
            <a:spLocks noGrp="1"/>
          </p:cNvSpPr>
          <p:nvPr>
            <p:ph type="title"/>
          </p:nvPr>
        </p:nvSpPr>
        <p:spPr>
          <a:xfrm>
            <a:off x="465909" y="609600"/>
            <a:ext cx="8153400" cy="990600"/>
          </a:xfrm>
        </p:spPr>
        <p:txBody>
          <a:bodyPr anchor="t" anchorCtr="0">
            <a:noAutofit/>
          </a:bodyPr>
          <a:lstStyle/>
          <a:p>
            <a:pPr algn="ctr">
              <a:spcBef>
                <a:spcPts val="0"/>
              </a:spcBef>
            </a:pPr>
            <a:r>
              <a:rPr lang="en-US" sz="4400" b="1" dirty="0" smtClean="0">
                <a:solidFill>
                  <a:schemeClr val="accent4">
                    <a:lumMod val="60000"/>
                    <a:lumOff val="40000"/>
                  </a:schemeClr>
                </a:solidFill>
                <a:effectLst>
                  <a:outerShdw blurRad="38100" dist="38100" dir="2700000" algn="tl">
                    <a:srgbClr val="000000">
                      <a:alpha val="43137"/>
                    </a:srgbClr>
                  </a:outerShdw>
                </a:effectLst>
                <a:latin typeface="Arial" pitchFamily="34" charset="0"/>
                <a:cs typeface="Arial" pitchFamily="34" charset="0"/>
              </a:rPr>
              <a:t>EXECUTIVE BEHAVIOR</a:t>
            </a:r>
            <a:br>
              <a:rPr lang="en-US" sz="4400" b="1" dirty="0" smtClean="0">
                <a:solidFill>
                  <a:schemeClr val="accent4">
                    <a:lumMod val="60000"/>
                    <a:lumOff val="40000"/>
                  </a:schemeClr>
                </a:solidFill>
                <a:effectLst>
                  <a:outerShdw blurRad="38100" dist="38100" dir="2700000" algn="tl">
                    <a:srgbClr val="000000">
                      <a:alpha val="43137"/>
                    </a:srgbClr>
                  </a:outerShdw>
                </a:effectLst>
                <a:latin typeface="Arial" pitchFamily="34" charset="0"/>
                <a:cs typeface="Arial" pitchFamily="34" charset="0"/>
              </a:rPr>
            </a:br>
            <a:r>
              <a:rPr lang="en-US" sz="2000" b="1" dirty="0" smtClean="0">
                <a:ln w="12700">
                  <a:noFill/>
                  <a:prstDash val="solid"/>
                </a:ln>
                <a:solidFill>
                  <a:schemeClr val="accent4">
                    <a:lumMod val="60000"/>
                    <a:lumOff val="40000"/>
                  </a:schemeClr>
                </a:solidFill>
                <a:effectLst>
                  <a:outerShdw blurRad="38100" dist="38100" dir="2700000" algn="tl">
                    <a:srgbClr val="000000">
                      <a:alpha val="43137"/>
                    </a:srgbClr>
                  </a:outerShdw>
                </a:effectLst>
                <a:latin typeface="Arial" pitchFamily="34" charset="0"/>
                <a:ea typeface="Calibri"/>
                <a:cs typeface="Arial" pitchFamily="34" charset="0"/>
              </a:rPr>
              <a:t/>
            </a:r>
            <a:br>
              <a:rPr lang="en-US" sz="2000" b="1" dirty="0" smtClean="0">
                <a:ln w="12700">
                  <a:noFill/>
                  <a:prstDash val="solid"/>
                </a:ln>
                <a:solidFill>
                  <a:schemeClr val="accent4">
                    <a:lumMod val="60000"/>
                    <a:lumOff val="40000"/>
                  </a:schemeClr>
                </a:solidFill>
                <a:effectLst>
                  <a:outerShdw blurRad="38100" dist="38100" dir="2700000" algn="tl">
                    <a:srgbClr val="000000">
                      <a:alpha val="43137"/>
                    </a:srgbClr>
                  </a:outerShdw>
                </a:effectLst>
                <a:latin typeface="Arial" pitchFamily="34" charset="0"/>
                <a:ea typeface="Calibri"/>
                <a:cs typeface="Arial" pitchFamily="34" charset="0"/>
              </a:rPr>
            </a:br>
            <a:r>
              <a:rPr lang="en-US" sz="4400" b="1" dirty="0" smtClean="0">
                <a:ln w="12700">
                  <a:noFill/>
                  <a:prstDash val="solid"/>
                </a:ln>
                <a:solidFill>
                  <a:schemeClr val="accent4">
                    <a:lumMod val="60000"/>
                    <a:lumOff val="40000"/>
                  </a:schemeClr>
                </a:solidFill>
                <a:effectLst>
                  <a:outerShdw blurRad="38100" dist="38100" dir="2700000" algn="tl">
                    <a:srgbClr val="000000">
                      <a:alpha val="43137"/>
                    </a:srgbClr>
                  </a:outerShdw>
                </a:effectLst>
                <a:latin typeface="Arial" pitchFamily="34" charset="0"/>
                <a:cs typeface="Arial" pitchFamily="34" charset="0"/>
              </a:rPr>
              <a:t/>
            </a:r>
            <a:br>
              <a:rPr lang="en-US" sz="4400" b="1" dirty="0" smtClean="0">
                <a:ln w="12700">
                  <a:noFill/>
                  <a:prstDash val="solid"/>
                </a:ln>
                <a:solidFill>
                  <a:schemeClr val="accent4">
                    <a:lumMod val="60000"/>
                    <a:lumOff val="40000"/>
                  </a:schemeClr>
                </a:solidFill>
                <a:effectLst>
                  <a:outerShdw blurRad="38100" dist="38100" dir="2700000" algn="tl">
                    <a:srgbClr val="000000">
                      <a:alpha val="43137"/>
                    </a:srgbClr>
                  </a:outerShdw>
                </a:effectLst>
                <a:latin typeface="Arial" pitchFamily="34" charset="0"/>
                <a:cs typeface="Arial" pitchFamily="34" charset="0"/>
              </a:rPr>
            </a:br>
            <a:endParaRPr lang="en-US" sz="4400" b="1" dirty="0">
              <a:ln w="12700">
                <a:noFill/>
                <a:prstDash val="solid"/>
              </a:ln>
              <a:solidFill>
                <a:schemeClr val="accent4">
                  <a:lumMod val="60000"/>
                  <a:lumOff val="40000"/>
                </a:schemeClr>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1640763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1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342900" y="755046"/>
            <a:ext cx="8458200" cy="707886"/>
          </a:xfrm>
          <a:prstGeom prst="rect">
            <a:avLst/>
          </a:prstGeom>
          <a:noFill/>
          <a:ln>
            <a:noFill/>
          </a:ln>
          <a:effectLst/>
          <a:extLst>
            <a:ext uri="{909E8E84-426E-40DD-AFC4-6F175D3DCCD1}">
              <a14:hiddenFill xmlns:a14="http://schemas.microsoft.com/office/drawing/2010/main">
                <a:solidFill>
                  <a:srgbClr val="DCD4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buClr>
                <a:schemeClr val="tx2"/>
              </a:buClr>
              <a:buFont typeface="Wingdings" panose="05000000000000000000" pitchFamily="2" charset="2"/>
              <a:buNone/>
            </a:pPr>
            <a:r>
              <a:rPr lang="en-US" altLang="en-US" sz="4000" b="1" dirty="0" smtClean="0">
                <a:solidFill>
                  <a:schemeClr val="accent4">
                    <a:lumMod val="60000"/>
                    <a:lumOff val="40000"/>
                  </a:schemeClr>
                </a:solidFill>
                <a:latin typeface="Arial" panose="020B0604020202020204" pitchFamily="34" charset="0"/>
                <a:cs typeface="Arial" panose="020B0604020202020204" pitchFamily="34" charset="0"/>
              </a:rPr>
              <a:t>EMOTIONAL INTELLIGENCE (EQ)</a:t>
            </a:r>
            <a:endParaRPr lang="en-US" altLang="en-US" sz="4000" b="1" dirty="0">
              <a:solidFill>
                <a:schemeClr val="accent4">
                  <a:lumMod val="60000"/>
                  <a:lumOff val="40000"/>
                </a:schemeClr>
              </a:solidFill>
              <a:latin typeface="Arial" panose="020B0604020202020204" pitchFamily="34" charset="0"/>
              <a:cs typeface="Arial" panose="020B0604020202020204" pitchFamily="34" charset="0"/>
            </a:endParaRPr>
          </a:p>
        </p:txBody>
      </p:sp>
      <p:sp>
        <p:nvSpPr>
          <p:cNvPr id="3075" name="Rectangle 3"/>
          <p:cNvSpPr>
            <a:spLocks noChangeArrowheads="1"/>
          </p:cNvSpPr>
          <p:nvPr/>
        </p:nvSpPr>
        <p:spPr bwMode="auto">
          <a:xfrm>
            <a:off x="0" y="3429000"/>
            <a:ext cx="8428038" cy="3733800"/>
          </a:xfrm>
          <a:prstGeom prst="rect">
            <a:avLst/>
          </a:prstGeom>
          <a:noFill/>
          <a:ln>
            <a:noFill/>
          </a:ln>
          <a:effectLst/>
          <a:extLst>
            <a:ext uri="{909E8E84-426E-40DD-AFC4-6F175D3DCCD1}">
              <a14:hiddenFill xmlns:a14="http://schemas.microsoft.com/office/drawing/2010/main">
                <a:solidFill>
                  <a:srgbClr val="BECEB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0" hangingPunct="0">
              <a:lnSpc>
                <a:spcPct val="60000"/>
              </a:lnSpc>
              <a:buClr>
                <a:srgbClr val="6F8577"/>
              </a:buClr>
              <a:buFont typeface="Wingdings" panose="05000000000000000000" pitchFamily="2" charset="2"/>
              <a:buNone/>
            </a:pPr>
            <a:endParaRPr lang="en-US" altLang="en-US" sz="2800" b="1" dirty="0">
              <a:solidFill>
                <a:srgbClr val="6F8577"/>
              </a:solidFill>
            </a:endParaRPr>
          </a:p>
        </p:txBody>
      </p:sp>
      <p:sp>
        <p:nvSpPr>
          <p:cNvPr id="3076" name="Text Box 4"/>
          <p:cNvSpPr txBox="1">
            <a:spLocks noChangeArrowheads="1"/>
          </p:cNvSpPr>
          <p:nvPr/>
        </p:nvSpPr>
        <p:spPr bwMode="auto">
          <a:xfrm>
            <a:off x="800100" y="1905000"/>
            <a:ext cx="7543800" cy="4853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en-US" altLang="en-US" sz="3600" b="1" u="sng" dirty="0" smtClean="0"/>
              <a:t>Definition</a:t>
            </a:r>
          </a:p>
          <a:p>
            <a:pPr eaLnBrk="0" hangingPunct="0"/>
            <a:r>
              <a:rPr lang="en-US" altLang="en-US" sz="3600" b="1" dirty="0" smtClean="0"/>
              <a:t>The </a:t>
            </a:r>
            <a:r>
              <a:rPr lang="en-US" altLang="en-US" sz="3600" b="1" dirty="0"/>
              <a:t>awareness of one’s own and others’ emotions and the ability to discriminate among them.  The ability to use that </a:t>
            </a:r>
            <a:r>
              <a:rPr lang="en-US" altLang="en-US" sz="3600" b="1" i="1" dirty="0"/>
              <a:t>emotional awareness</a:t>
            </a:r>
            <a:r>
              <a:rPr lang="en-US" altLang="en-US" sz="3600" b="1" dirty="0"/>
              <a:t> to achieve work and personal objectives.</a:t>
            </a:r>
          </a:p>
          <a:p>
            <a:pPr eaLnBrk="0" hangingPunct="0"/>
            <a:endParaRPr lang="en-US" altLang="en-US" sz="3600" b="1" u="sng" dirty="0"/>
          </a:p>
          <a:p>
            <a:pPr eaLnBrk="0" hangingPunct="0">
              <a:lnSpc>
                <a:spcPct val="50000"/>
              </a:lnSpc>
            </a:pPr>
            <a:endParaRPr lang="en-US" altLang="en-US" sz="3600" b="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Text Box 2"/>
          <p:cNvSpPr txBox="1">
            <a:spLocks noChangeArrowheads="1"/>
          </p:cNvSpPr>
          <p:nvPr/>
        </p:nvSpPr>
        <p:spPr bwMode="auto">
          <a:xfrm>
            <a:off x="381000" y="471488"/>
            <a:ext cx="8382000" cy="707886"/>
          </a:xfrm>
          <a:prstGeom prst="rect">
            <a:avLst/>
          </a:prstGeom>
          <a:noFill/>
          <a:ln w="9525">
            <a:noFill/>
            <a:miter lim="800000"/>
            <a:headEnd/>
            <a:tailEnd/>
          </a:ln>
          <a:effectLst/>
        </p:spPr>
        <p:txBody>
          <a:bodyPr wrap="square">
            <a:spAutoFit/>
          </a:bodyPr>
          <a:lstStyle/>
          <a:p>
            <a:pPr algn="ctr" eaLnBrk="0" hangingPunct="0">
              <a:buClr>
                <a:schemeClr val="tx2"/>
              </a:buClr>
              <a:buFont typeface="Wingdings" pitchFamily="2" charset="2"/>
              <a:buNone/>
              <a:defRPr/>
            </a:pPr>
            <a:r>
              <a:rPr lang="en-US" sz="4000" b="1" dirty="0" smtClean="0">
                <a:solidFill>
                  <a:schemeClr val="accent4">
                    <a:lumMod val="60000"/>
                    <a:lumOff val="40000"/>
                  </a:schemeClr>
                </a:solidFill>
              </a:rPr>
              <a:t>EQ:  </a:t>
            </a:r>
            <a:r>
              <a:rPr lang="en-US" sz="3600" b="1" i="1" dirty="0" smtClean="0">
                <a:solidFill>
                  <a:srgbClr val="FF3300"/>
                </a:solidFill>
                <a:effectLst>
                  <a:outerShdw blurRad="38100" dist="38100" dir="2700000" algn="tl">
                    <a:srgbClr val="000000"/>
                  </a:outerShdw>
                </a:effectLst>
                <a:latin typeface="Arial" charset="0"/>
              </a:rPr>
              <a:t>SO </a:t>
            </a:r>
            <a:r>
              <a:rPr lang="en-US" sz="3600" b="1" i="1" dirty="0">
                <a:solidFill>
                  <a:srgbClr val="FF3300"/>
                </a:solidFill>
                <a:effectLst>
                  <a:outerShdw blurRad="38100" dist="38100" dir="2700000" algn="tl">
                    <a:srgbClr val="000000"/>
                  </a:outerShdw>
                </a:effectLst>
                <a:latin typeface="Arial" charset="0"/>
              </a:rPr>
              <a:t>SMART</a:t>
            </a:r>
            <a:r>
              <a:rPr lang="en-US" b="1" i="1" dirty="0" smtClean="0">
                <a:solidFill>
                  <a:srgbClr val="FF3300"/>
                </a:solidFill>
                <a:effectLst>
                  <a:outerShdw blurRad="38100" dist="38100" dir="2700000" algn="tl">
                    <a:srgbClr val="000000"/>
                  </a:outerShdw>
                </a:effectLst>
                <a:latin typeface="Arial" charset="0"/>
              </a:rPr>
              <a:t>®    </a:t>
            </a:r>
            <a:r>
              <a:rPr lang="en-US" sz="3600" b="1" dirty="0" smtClean="0">
                <a:solidFill>
                  <a:srgbClr val="FF3300"/>
                </a:solidFill>
                <a:effectLst>
                  <a:outerShdw blurRad="38100" dist="38100" dir="2700000" algn="tl">
                    <a:srgbClr val="000000"/>
                  </a:outerShdw>
                </a:effectLst>
                <a:latin typeface="Arial" charset="0"/>
                <a:sym typeface="Symbol" panose="05050102010706020507" pitchFamily="18" charset="2"/>
              </a:rPr>
              <a:t></a:t>
            </a:r>
            <a:r>
              <a:rPr lang="en-US" sz="3600" b="1" dirty="0" smtClean="0">
                <a:solidFill>
                  <a:srgbClr val="FF3300"/>
                </a:solidFill>
                <a:effectLst>
                  <a:outerShdw blurRad="38100" dist="38100" dir="2700000" algn="tl">
                    <a:srgbClr val="000000"/>
                  </a:outerShdw>
                </a:effectLst>
                <a:latin typeface="Arial" charset="0"/>
              </a:rPr>
              <a:t> </a:t>
            </a:r>
            <a:r>
              <a:rPr lang="en-US" b="1" i="1" dirty="0" smtClean="0">
                <a:solidFill>
                  <a:srgbClr val="FF3300"/>
                </a:solidFill>
                <a:effectLst>
                  <a:outerShdw blurRad="38100" dist="38100" dir="2700000" algn="tl">
                    <a:srgbClr val="000000"/>
                  </a:outerShdw>
                </a:effectLst>
                <a:latin typeface="Arial" charset="0"/>
              </a:rPr>
              <a:t>  </a:t>
            </a:r>
            <a:r>
              <a:rPr lang="en-US" sz="3600" b="1" dirty="0" smtClean="0">
                <a:solidFill>
                  <a:schemeClr val="accent4">
                    <a:lumMod val="60000"/>
                    <a:lumOff val="40000"/>
                  </a:schemeClr>
                </a:solidFill>
                <a:effectLst>
                  <a:outerShdw blurRad="38100" dist="38100" dir="2700000" algn="tl">
                    <a:srgbClr val="000000"/>
                  </a:outerShdw>
                </a:effectLst>
                <a:latin typeface="Arial" charset="0"/>
              </a:rPr>
              <a:t>4 DIMENSIONS  </a:t>
            </a:r>
            <a:endParaRPr lang="en-US" b="1" dirty="0">
              <a:solidFill>
                <a:schemeClr val="accent4">
                  <a:lumMod val="60000"/>
                  <a:lumOff val="40000"/>
                </a:schemeClr>
              </a:solidFill>
              <a:effectLst>
                <a:outerShdw blurRad="38100" dist="38100" dir="2700000" algn="tl">
                  <a:srgbClr val="000000"/>
                </a:outerShdw>
              </a:effectLst>
              <a:latin typeface="Arial" charset="0"/>
            </a:endParaRPr>
          </a:p>
        </p:txBody>
      </p:sp>
      <p:sp>
        <p:nvSpPr>
          <p:cNvPr id="6147" name="Rectangle 3"/>
          <p:cNvSpPr>
            <a:spLocks noChangeArrowheads="1"/>
          </p:cNvSpPr>
          <p:nvPr/>
        </p:nvSpPr>
        <p:spPr bwMode="auto">
          <a:xfrm>
            <a:off x="0" y="11858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Black" panose="020B0A04020102020204" pitchFamily="34" charset="0"/>
              </a:defRPr>
            </a:lvl1pPr>
            <a:lvl2pPr marL="742950" indent="-285750" eaLnBrk="0" hangingPunct="0">
              <a:defRPr>
                <a:solidFill>
                  <a:schemeClr val="tx1"/>
                </a:solidFill>
                <a:latin typeface="Arial Black" panose="020B0A04020102020204" pitchFamily="34" charset="0"/>
              </a:defRPr>
            </a:lvl2pPr>
            <a:lvl3pPr marL="1143000" indent="-228600" eaLnBrk="0" hangingPunct="0">
              <a:defRPr>
                <a:solidFill>
                  <a:schemeClr val="tx1"/>
                </a:solidFill>
                <a:latin typeface="Arial Black" panose="020B0A04020102020204" pitchFamily="34" charset="0"/>
              </a:defRPr>
            </a:lvl3pPr>
            <a:lvl4pPr marL="1600200" indent="-228600" eaLnBrk="0" hangingPunct="0">
              <a:defRPr>
                <a:solidFill>
                  <a:schemeClr val="tx1"/>
                </a:solidFill>
                <a:latin typeface="Arial Black" panose="020B0A04020102020204" pitchFamily="34" charset="0"/>
              </a:defRPr>
            </a:lvl4pPr>
            <a:lvl5pPr marL="2057400" indent="-228600" eaLnBrk="0" hangingPunct="0">
              <a:defRPr>
                <a:solidFill>
                  <a:schemeClr val="tx1"/>
                </a:solidFill>
                <a:latin typeface="Arial Black" panose="020B0A04020102020204" pitchFamily="34" charset="0"/>
              </a:defRPr>
            </a:lvl5pPr>
            <a:lvl6pPr marL="2514600" indent="-228600" eaLnBrk="0" fontAlgn="base" hangingPunct="0">
              <a:spcBef>
                <a:spcPct val="0"/>
              </a:spcBef>
              <a:spcAft>
                <a:spcPct val="0"/>
              </a:spcAft>
              <a:defRPr>
                <a:solidFill>
                  <a:schemeClr val="tx1"/>
                </a:solidFill>
                <a:latin typeface="Arial Black" panose="020B0A04020102020204" pitchFamily="34" charset="0"/>
              </a:defRPr>
            </a:lvl6pPr>
            <a:lvl7pPr marL="2971800" indent="-228600" eaLnBrk="0" fontAlgn="base" hangingPunct="0">
              <a:spcBef>
                <a:spcPct val="0"/>
              </a:spcBef>
              <a:spcAft>
                <a:spcPct val="0"/>
              </a:spcAft>
              <a:defRPr>
                <a:solidFill>
                  <a:schemeClr val="tx1"/>
                </a:solidFill>
                <a:latin typeface="Arial Black" panose="020B0A04020102020204" pitchFamily="34" charset="0"/>
              </a:defRPr>
            </a:lvl7pPr>
            <a:lvl8pPr marL="3429000" indent="-228600" eaLnBrk="0" fontAlgn="base" hangingPunct="0">
              <a:spcBef>
                <a:spcPct val="0"/>
              </a:spcBef>
              <a:spcAft>
                <a:spcPct val="0"/>
              </a:spcAft>
              <a:defRPr>
                <a:solidFill>
                  <a:schemeClr val="tx1"/>
                </a:solidFill>
                <a:latin typeface="Arial Black" panose="020B0A04020102020204" pitchFamily="34" charset="0"/>
              </a:defRPr>
            </a:lvl8pPr>
            <a:lvl9pPr marL="3886200" indent="-228600" eaLnBrk="0" fontAlgn="base" hangingPunct="0">
              <a:spcBef>
                <a:spcPct val="0"/>
              </a:spcBef>
              <a:spcAft>
                <a:spcPct val="0"/>
              </a:spcAft>
              <a:defRPr>
                <a:solidFill>
                  <a:schemeClr val="tx1"/>
                </a:solidFill>
                <a:latin typeface="Arial Black" panose="020B0A04020102020204" pitchFamily="34" charset="0"/>
              </a:defRPr>
            </a:lvl9pPr>
          </a:lstStyle>
          <a:p>
            <a:pPr eaLnBrk="1" hangingPunct="1"/>
            <a:endParaRPr lang="en-US" altLang="en-US" dirty="0">
              <a:latin typeface="Arial" panose="020B0604020202020204" pitchFamily="34" charset="0"/>
            </a:endParaRPr>
          </a:p>
        </p:txBody>
      </p:sp>
      <p:sp>
        <p:nvSpPr>
          <p:cNvPr id="6159" name="Rectangle 15"/>
          <p:cNvSpPr>
            <a:spLocks noChangeArrowheads="1"/>
          </p:cNvSpPr>
          <p:nvPr/>
        </p:nvSpPr>
        <p:spPr bwMode="auto">
          <a:xfrm>
            <a:off x="0" y="56721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Black" panose="020B0A04020102020204" pitchFamily="34" charset="0"/>
              </a:defRPr>
            </a:lvl1pPr>
            <a:lvl2pPr marL="742950" indent="-285750" eaLnBrk="0" hangingPunct="0">
              <a:defRPr>
                <a:solidFill>
                  <a:schemeClr val="tx1"/>
                </a:solidFill>
                <a:latin typeface="Arial Black" panose="020B0A04020102020204" pitchFamily="34" charset="0"/>
              </a:defRPr>
            </a:lvl2pPr>
            <a:lvl3pPr marL="1143000" indent="-228600" eaLnBrk="0" hangingPunct="0">
              <a:defRPr>
                <a:solidFill>
                  <a:schemeClr val="tx1"/>
                </a:solidFill>
                <a:latin typeface="Arial Black" panose="020B0A04020102020204" pitchFamily="34" charset="0"/>
              </a:defRPr>
            </a:lvl3pPr>
            <a:lvl4pPr marL="1600200" indent="-228600" eaLnBrk="0" hangingPunct="0">
              <a:defRPr>
                <a:solidFill>
                  <a:schemeClr val="tx1"/>
                </a:solidFill>
                <a:latin typeface="Arial Black" panose="020B0A04020102020204" pitchFamily="34" charset="0"/>
              </a:defRPr>
            </a:lvl4pPr>
            <a:lvl5pPr marL="2057400" indent="-228600" eaLnBrk="0" hangingPunct="0">
              <a:defRPr>
                <a:solidFill>
                  <a:schemeClr val="tx1"/>
                </a:solidFill>
                <a:latin typeface="Arial Black" panose="020B0A04020102020204" pitchFamily="34" charset="0"/>
              </a:defRPr>
            </a:lvl5pPr>
            <a:lvl6pPr marL="2514600" indent="-228600" eaLnBrk="0" fontAlgn="base" hangingPunct="0">
              <a:spcBef>
                <a:spcPct val="0"/>
              </a:spcBef>
              <a:spcAft>
                <a:spcPct val="0"/>
              </a:spcAft>
              <a:defRPr>
                <a:solidFill>
                  <a:schemeClr val="tx1"/>
                </a:solidFill>
                <a:latin typeface="Arial Black" panose="020B0A04020102020204" pitchFamily="34" charset="0"/>
              </a:defRPr>
            </a:lvl6pPr>
            <a:lvl7pPr marL="2971800" indent="-228600" eaLnBrk="0" fontAlgn="base" hangingPunct="0">
              <a:spcBef>
                <a:spcPct val="0"/>
              </a:spcBef>
              <a:spcAft>
                <a:spcPct val="0"/>
              </a:spcAft>
              <a:defRPr>
                <a:solidFill>
                  <a:schemeClr val="tx1"/>
                </a:solidFill>
                <a:latin typeface="Arial Black" panose="020B0A04020102020204" pitchFamily="34" charset="0"/>
              </a:defRPr>
            </a:lvl7pPr>
            <a:lvl8pPr marL="3429000" indent="-228600" eaLnBrk="0" fontAlgn="base" hangingPunct="0">
              <a:spcBef>
                <a:spcPct val="0"/>
              </a:spcBef>
              <a:spcAft>
                <a:spcPct val="0"/>
              </a:spcAft>
              <a:defRPr>
                <a:solidFill>
                  <a:schemeClr val="tx1"/>
                </a:solidFill>
                <a:latin typeface="Arial Black" panose="020B0A04020102020204" pitchFamily="34" charset="0"/>
              </a:defRPr>
            </a:lvl8pPr>
            <a:lvl9pPr marL="3886200" indent="-228600" eaLnBrk="0" fontAlgn="base" hangingPunct="0">
              <a:spcBef>
                <a:spcPct val="0"/>
              </a:spcBef>
              <a:spcAft>
                <a:spcPct val="0"/>
              </a:spcAft>
              <a:defRPr>
                <a:solidFill>
                  <a:schemeClr val="tx1"/>
                </a:solidFill>
                <a:latin typeface="Arial Black" panose="020B0A04020102020204" pitchFamily="34" charset="0"/>
              </a:defRPr>
            </a:lvl9pPr>
          </a:lstStyle>
          <a:p>
            <a:pPr eaLnBrk="1" hangingPunct="1"/>
            <a:endParaRPr lang="en-US" altLang="en-US" dirty="0">
              <a:latin typeface="Arial" panose="020B0604020202020204" pitchFamily="34" charset="0"/>
            </a:endParaRPr>
          </a:p>
        </p:txBody>
      </p:sp>
      <p:sp>
        <p:nvSpPr>
          <p:cNvPr id="6160" name="Text Box 16"/>
          <p:cNvSpPr txBox="1">
            <a:spLocks noChangeArrowheads="1"/>
          </p:cNvSpPr>
          <p:nvPr/>
        </p:nvSpPr>
        <p:spPr bwMode="auto">
          <a:xfrm>
            <a:off x="895350" y="132873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Black" panose="020B0A04020102020204" pitchFamily="34" charset="0"/>
              </a:defRPr>
            </a:lvl1pPr>
            <a:lvl2pPr marL="742950" indent="-285750" eaLnBrk="0" hangingPunct="0">
              <a:defRPr>
                <a:solidFill>
                  <a:schemeClr val="tx1"/>
                </a:solidFill>
                <a:latin typeface="Arial Black" panose="020B0A04020102020204" pitchFamily="34" charset="0"/>
              </a:defRPr>
            </a:lvl2pPr>
            <a:lvl3pPr marL="1143000" indent="-228600" eaLnBrk="0" hangingPunct="0">
              <a:defRPr>
                <a:solidFill>
                  <a:schemeClr val="tx1"/>
                </a:solidFill>
                <a:latin typeface="Arial Black" panose="020B0A04020102020204" pitchFamily="34" charset="0"/>
              </a:defRPr>
            </a:lvl3pPr>
            <a:lvl4pPr marL="1600200" indent="-228600" eaLnBrk="0" hangingPunct="0">
              <a:defRPr>
                <a:solidFill>
                  <a:schemeClr val="tx1"/>
                </a:solidFill>
                <a:latin typeface="Arial Black" panose="020B0A04020102020204" pitchFamily="34" charset="0"/>
              </a:defRPr>
            </a:lvl4pPr>
            <a:lvl5pPr marL="2057400" indent="-228600" eaLnBrk="0" hangingPunct="0">
              <a:defRPr>
                <a:solidFill>
                  <a:schemeClr val="tx1"/>
                </a:solidFill>
                <a:latin typeface="Arial Black" panose="020B0A04020102020204" pitchFamily="34" charset="0"/>
              </a:defRPr>
            </a:lvl5pPr>
            <a:lvl6pPr marL="2514600" indent="-228600" eaLnBrk="0" fontAlgn="base" hangingPunct="0">
              <a:spcBef>
                <a:spcPct val="0"/>
              </a:spcBef>
              <a:spcAft>
                <a:spcPct val="0"/>
              </a:spcAft>
              <a:defRPr>
                <a:solidFill>
                  <a:schemeClr val="tx1"/>
                </a:solidFill>
                <a:latin typeface="Arial Black" panose="020B0A04020102020204" pitchFamily="34" charset="0"/>
              </a:defRPr>
            </a:lvl6pPr>
            <a:lvl7pPr marL="2971800" indent="-228600" eaLnBrk="0" fontAlgn="base" hangingPunct="0">
              <a:spcBef>
                <a:spcPct val="0"/>
              </a:spcBef>
              <a:spcAft>
                <a:spcPct val="0"/>
              </a:spcAft>
              <a:defRPr>
                <a:solidFill>
                  <a:schemeClr val="tx1"/>
                </a:solidFill>
                <a:latin typeface="Arial Black" panose="020B0A04020102020204" pitchFamily="34" charset="0"/>
              </a:defRPr>
            </a:lvl7pPr>
            <a:lvl8pPr marL="3429000" indent="-228600" eaLnBrk="0" fontAlgn="base" hangingPunct="0">
              <a:spcBef>
                <a:spcPct val="0"/>
              </a:spcBef>
              <a:spcAft>
                <a:spcPct val="0"/>
              </a:spcAft>
              <a:defRPr>
                <a:solidFill>
                  <a:schemeClr val="tx1"/>
                </a:solidFill>
                <a:latin typeface="Arial Black" panose="020B0A04020102020204" pitchFamily="34" charset="0"/>
              </a:defRPr>
            </a:lvl8pPr>
            <a:lvl9pPr marL="3886200" indent="-228600" eaLnBrk="0" fontAlgn="base" hangingPunct="0">
              <a:spcBef>
                <a:spcPct val="0"/>
              </a:spcBef>
              <a:spcAft>
                <a:spcPct val="0"/>
              </a:spcAft>
              <a:defRPr>
                <a:solidFill>
                  <a:schemeClr val="tx1"/>
                </a:solidFill>
                <a:latin typeface="Arial Black" panose="020B0A04020102020204" pitchFamily="34" charset="0"/>
              </a:defRPr>
            </a:lvl9pPr>
          </a:lstStyle>
          <a:p>
            <a:pPr eaLnBrk="1" hangingPunct="1"/>
            <a:endParaRPr lang="en-US" altLang="en-US" dirty="0">
              <a:latin typeface="Arial" panose="020B0604020202020204" pitchFamily="34" charset="0"/>
            </a:endParaRPr>
          </a:p>
        </p:txBody>
      </p:sp>
      <p:sp>
        <p:nvSpPr>
          <p:cNvPr id="3" name="Content Placeholder 2"/>
          <p:cNvSpPr>
            <a:spLocks noGrp="1"/>
          </p:cNvSpPr>
          <p:nvPr>
            <p:ph idx="1"/>
          </p:nvPr>
        </p:nvSpPr>
        <p:spPr>
          <a:xfrm>
            <a:off x="1905000" y="1828800"/>
            <a:ext cx="5791200" cy="3843338"/>
          </a:xfrm>
        </p:spPr>
        <p:txBody>
          <a:bodyPr>
            <a:normAutofit/>
          </a:bodyPr>
          <a:lstStyle/>
          <a:p>
            <a:pPr marL="68580" indent="0">
              <a:buNone/>
            </a:pPr>
            <a:r>
              <a:rPr lang="en-US" sz="4800" b="1" dirty="0" smtClean="0">
                <a:solidFill>
                  <a:srgbClr val="FF0000"/>
                </a:solidFill>
              </a:rPr>
              <a:t>S</a:t>
            </a:r>
            <a:r>
              <a:rPr lang="en-US" sz="4800" dirty="0" smtClean="0"/>
              <a:t>elf-</a:t>
            </a:r>
            <a:r>
              <a:rPr lang="en-US" sz="4800" b="1" dirty="0" smtClean="0">
                <a:solidFill>
                  <a:srgbClr val="FF0000"/>
                </a:solidFill>
              </a:rPr>
              <a:t>O</a:t>
            </a:r>
            <a:r>
              <a:rPr lang="en-US" sz="4800" dirty="0" smtClean="0"/>
              <a:t>bservation</a:t>
            </a:r>
          </a:p>
          <a:p>
            <a:pPr marL="68580" indent="0">
              <a:buNone/>
            </a:pPr>
            <a:r>
              <a:rPr lang="en-US" sz="4800" b="1" dirty="0" smtClean="0">
                <a:solidFill>
                  <a:srgbClr val="FF0000"/>
                </a:solidFill>
              </a:rPr>
              <a:t>S</a:t>
            </a:r>
            <a:r>
              <a:rPr lang="en-US" sz="4800" dirty="0" smtClean="0"/>
              <a:t>elf-</a:t>
            </a:r>
            <a:r>
              <a:rPr lang="en-US" sz="4800" b="1" dirty="0" smtClean="0">
                <a:solidFill>
                  <a:srgbClr val="FF0000"/>
                </a:solidFill>
              </a:rPr>
              <a:t>M</a:t>
            </a:r>
            <a:r>
              <a:rPr lang="en-US" sz="4800" dirty="0" smtClean="0"/>
              <a:t>anagement</a:t>
            </a:r>
          </a:p>
          <a:p>
            <a:pPr marL="68580" indent="0">
              <a:buNone/>
            </a:pPr>
            <a:r>
              <a:rPr lang="en-US" sz="4800" b="1" dirty="0" smtClean="0">
                <a:solidFill>
                  <a:srgbClr val="FF0000"/>
                </a:solidFill>
              </a:rPr>
              <a:t>A</a:t>
            </a:r>
            <a:r>
              <a:rPr lang="en-US" sz="4800" dirty="0" smtClean="0"/>
              <a:t>ttunement</a:t>
            </a:r>
          </a:p>
          <a:p>
            <a:pPr marL="68580" indent="0">
              <a:buNone/>
            </a:pPr>
            <a:r>
              <a:rPr lang="en-US" sz="4800" b="1" dirty="0" smtClean="0">
                <a:solidFill>
                  <a:srgbClr val="FF0000"/>
                </a:solidFill>
              </a:rPr>
              <a:t>R</a:t>
            </a:r>
            <a:r>
              <a:rPr lang="en-US" sz="4800" dirty="0" smtClean="0"/>
              <a:t>elationship </a:t>
            </a:r>
            <a:r>
              <a:rPr lang="en-US" sz="4800" b="1" dirty="0" smtClean="0">
                <a:solidFill>
                  <a:srgbClr val="FF0000"/>
                </a:solidFill>
              </a:rPr>
              <a:t>T</a:t>
            </a:r>
            <a:r>
              <a:rPr lang="en-US" sz="4800" dirty="0" smtClean="0"/>
              <a:t>raction</a:t>
            </a:r>
            <a:endParaRPr lang="en-US" sz="48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973931" y="755046"/>
            <a:ext cx="7196137" cy="707886"/>
          </a:xfrm>
          <a:prstGeom prst="rect">
            <a:avLst/>
          </a:prstGeom>
          <a:noFill/>
          <a:ln>
            <a:noFill/>
          </a:ln>
          <a:effectLst/>
          <a:extLst>
            <a:ext uri="{909E8E84-426E-40DD-AFC4-6F175D3DCCD1}">
              <a14:hiddenFill xmlns:a14="http://schemas.microsoft.com/office/drawing/2010/main">
                <a:solidFill>
                  <a:srgbClr val="DCD4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buClr>
                <a:schemeClr val="tx2"/>
              </a:buClr>
              <a:buFont typeface="Wingdings" panose="05000000000000000000" pitchFamily="2" charset="2"/>
              <a:buNone/>
            </a:pPr>
            <a:r>
              <a:rPr lang="en-US" altLang="en-US" sz="4000" b="1" dirty="0" smtClean="0">
                <a:solidFill>
                  <a:schemeClr val="accent4">
                    <a:lumMod val="60000"/>
                    <a:lumOff val="40000"/>
                  </a:schemeClr>
                </a:solidFill>
                <a:latin typeface="Arial" panose="020B0604020202020204" pitchFamily="34" charset="0"/>
                <a:cs typeface="Arial" panose="020B0604020202020204" pitchFamily="34" charset="0"/>
              </a:rPr>
              <a:t>EXECUTIVE COACHING</a:t>
            </a:r>
            <a:endParaRPr lang="en-US" altLang="en-US" sz="4000" b="1" dirty="0">
              <a:solidFill>
                <a:schemeClr val="accent4">
                  <a:lumMod val="60000"/>
                  <a:lumOff val="40000"/>
                </a:schemeClr>
              </a:solidFill>
              <a:latin typeface="Arial" panose="020B0604020202020204" pitchFamily="34" charset="0"/>
              <a:cs typeface="Arial" panose="020B0604020202020204" pitchFamily="34" charset="0"/>
            </a:endParaRPr>
          </a:p>
        </p:txBody>
      </p:sp>
      <p:sp>
        <p:nvSpPr>
          <p:cNvPr id="3075" name="Rectangle 3"/>
          <p:cNvSpPr>
            <a:spLocks noChangeArrowheads="1"/>
          </p:cNvSpPr>
          <p:nvPr/>
        </p:nvSpPr>
        <p:spPr bwMode="auto">
          <a:xfrm>
            <a:off x="0" y="3429000"/>
            <a:ext cx="8428038" cy="3733800"/>
          </a:xfrm>
          <a:prstGeom prst="rect">
            <a:avLst/>
          </a:prstGeom>
          <a:noFill/>
          <a:ln>
            <a:noFill/>
          </a:ln>
          <a:effectLst/>
          <a:extLst>
            <a:ext uri="{909E8E84-426E-40DD-AFC4-6F175D3DCCD1}">
              <a14:hiddenFill xmlns:a14="http://schemas.microsoft.com/office/drawing/2010/main">
                <a:solidFill>
                  <a:srgbClr val="BECEB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0" hangingPunct="0">
              <a:lnSpc>
                <a:spcPct val="60000"/>
              </a:lnSpc>
              <a:buClr>
                <a:srgbClr val="6F8577"/>
              </a:buClr>
              <a:buFont typeface="Wingdings" panose="05000000000000000000" pitchFamily="2" charset="2"/>
              <a:buNone/>
            </a:pPr>
            <a:endParaRPr lang="en-US" altLang="en-US" sz="2800" b="1" dirty="0">
              <a:solidFill>
                <a:srgbClr val="6F8577"/>
              </a:solidFill>
            </a:endParaRPr>
          </a:p>
        </p:txBody>
      </p:sp>
      <p:sp>
        <p:nvSpPr>
          <p:cNvPr id="3076" name="Text Box 4"/>
          <p:cNvSpPr txBox="1">
            <a:spLocks noChangeArrowheads="1"/>
          </p:cNvSpPr>
          <p:nvPr/>
        </p:nvSpPr>
        <p:spPr bwMode="auto">
          <a:xfrm>
            <a:off x="533400" y="1752600"/>
            <a:ext cx="8153400" cy="477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en-US" altLang="en-US" sz="3200" b="1" u="sng" dirty="0" smtClean="0"/>
              <a:t>Definition</a:t>
            </a:r>
          </a:p>
          <a:p>
            <a:pPr eaLnBrk="0" hangingPunct="0"/>
            <a:r>
              <a:rPr lang="en-US" altLang="en-US" sz="3200" b="1" dirty="0" smtClean="0"/>
              <a:t>A company-sponsored development resource provided to individual leaders of public or not-for-profit organizations.  This resource, provided by professionals with an understanding of both business and leadership behavior, is focused on leaders becoming even more effective than they already are.</a:t>
            </a:r>
            <a:endParaRPr lang="en-US" altLang="en-US" sz="3200" b="1" u="sng" dirty="0"/>
          </a:p>
          <a:p>
            <a:pPr eaLnBrk="0" hangingPunct="0">
              <a:lnSpc>
                <a:spcPct val="50000"/>
              </a:lnSpc>
            </a:pPr>
            <a:endParaRPr lang="en-US" altLang="en-US" sz="3200" b="1" dirty="0"/>
          </a:p>
        </p:txBody>
      </p:sp>
    </p:spTree>
    <p:extLst>
      <p:ext uri="{BB962C8B-B14F-4D97-AF65-F5344CB8AC3E}">
        <p14:creationId xmlns:p14="http://schemas.microsoft.com/office/powerpoint/2010/main" val="3657964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Content Placeholder 4"/>
          <p:cNvSpPr>
            <a:spLocks noGrp="1"/>
          </p:cNvSpPr>
          <p:nvPr>
            <p:ph sz="quarter" idx="2"/>
          </p:nvPr>
        </p:nvSpPr>
        <p:spPr>
          <a:xfrm>
            <a:off x="228600" y="2819400"/>
            <a:ext cx="5715000" cy="1427163"/>
          </a:xfrm>
        </p:spPr>
        <p:txBody>
          <a:bodyPr>
            <a:normAutofit/>
          </a:bodyPr>
          <a:lstStyle/>
          <a:p>
            <a:pPr marL="68580" indent="0">
              <a:buNone/>
            </a:pPr>
            <a:r>
              <a:rPr lang="en-US" dirty="0">
                <a:latin typeface="Arial" panose="020B0604020202020204" pitchFamily="34" charset="0"/>
                <a:cs typeface="Arial" panose="020B0604020202020204" pitchFamily="34" charset="0"/>
              </a:rPr>
              <a:t>1970 – 1980s </a:t>
            </a:r>
            <a:r>
              <a:rPr lang="en-US" dirty="0" smtClean="0">
                <a:latin typeface="Arial" panose="020B0604020202020204" pitchFamily="34" charset="0"/>
                <a:cs typeface="Arial" panose="020B0604020202020204" pitchFamily="34" charset="0"/>
              </a:rPr>
              <a:t> </a:t>
            </a:r>
            <a:r>
              <a:rPr lang="en-US" b="1" dirty="0" smtClean="0">
                <a:solidFill>
                  <a:srgbClr val="FF0000"/>
                </a:solidFill>
                <a:latin typeface="Arial" panose="020B0604020202020204" pitchFamily="34" charset="0"/>
                <a:cs typeface="Arial" panose="020B0604020202020204" pitchFamily="34" charset="0"/>
                <a:sym typeface="Symbol" panose="05050102010706020507" pitchFamily="18" charset="2"/>
              </a:rPr>
              <a:t></a:t>
            </a:r>
            <a:r>
              <a:rPr lang="en-US" dirty="0" smtClean="0">
                <a:solidFill>
                  <a:srgbClr val="FF0000"/>
                </a:solidFill>
                <a:latin typeface="Arial" panose="020B0604020202020204" pitchFamily="34" charset="0"/>
                <a:cs typeface="Arial" panose="020B0604020202020204" pitchFamily="34" charset="0"/>
                <a:sym typeface="Symbol" panose="05050102010706020507" pitchFamily="18" charset="2"/>
              </a:rPr>
              <a:t> </a:t>
            </a:r>
            <a:r>
              <a:rPr lang="en-US" dirty="0" smtClean="0">
                <a:latin typeface="Arial" panose="020B0604020202020204" pitchFamily="34" charset="0"/>
                <a:cs typeface="Arial" panose="020B0604020202020204" pitchFamily="34" charset="0"/>
                <a:sym typeface="Symbol" panose="05050102010706020507" pitchFamily="18" charset="2"/>
              </a:rPr>
              <a:t> 1980 - 2000s</a:t>
            </a:r>
            <a:endParaRPr lang="en-US" dirty="0">
              <a:latin typeface="Arial" panose="020B0604020202020204" pitchFamily="34" charset="0"/>
              <a:cs typeface="Arial" panose="020B0604020202020204" pitchFamily="34" charset="0"/>
            </a:endParaRPr>
          </a:p>
          <a:p>
            <a:pPr marL="68580" indent="0">
              <a:buNone/>
            </a:pPr>
            <a:r>
              <a:rPr lang="en-US" dirty="0" smtClean="0"/>
              <a:t>_____</a:t>
            </a:r>
            <a:r>
              <a:rPr lang="en-US" u="sng" dirty="0" err="1"/>
              <a:t>l</a:t>
            </a:r>
            <a:r>
              <a:rPr lang="en-US" dirty="0" err="1" smtClean="0"/>
              <a:t>_____________________</a:t>
            </a:r>
            <a:r>
              <a:rPr lang="en-US" u="sng" dirty="0" err="1" smtClean="0"/>
              <a:t>l</a:t>
            </a:r>
            <a:r>
              <a:rPr lang="en-US" dirty="0" smtClean="0"/>
              <a:t>______</a:t>
            </a:r>
          </a:p>
          <a:p>
            <a:pPr marL="68580" indent="0">
              <a:buNone/>
            </a:pPr>
            <a:r>
              <a:rPr lang="en-US" dirty="0" smtClean="0"/>
              <a:t>   </a:t>
            </a:r>
            <a:r>
              <a:rPr lang="en-US" sz="2500" dirty="0" smtClean="0"/>
              <a:t>Remedial                          Developmental</a:t>
            </a:r>
            <a:endParaRPr lang="en-US" sz="2500" dirty="0"/>
          </a:p>
        </p:txBody>
      </p:sp>
      <p:sp>
        <p:nvSpPr>
          <p:cNvPr id="6" name="Content Placeholder 5"/>
          <p:cNvSpPr>
            <a:spLocks noGrp="1"/>
          </p:cNvSpPr>
          <p:nvPr>
            <p:ph sz="quarter" idx="4"/>
          </p:nvPr>
        </p:nvSpPr>
        <p:spPr>
          <a:xfrm>
            <a:off x="5181600" y="2819401"/>
            <a:ext cx="3810000" cy="1524000"/>
          </a:xfrm>
        </p:spPr>
        <p:txBody>
          <a:bodyPr>
            <a:normAutofit/>
          </a:bodyPr>
          <a:lstStyle/>
          <a:p>
            <a:pPr marL="68580" indent="0">
              <a:buNone/>
            </a:pPr>
            <a:r>
              <a:rPr lang="en-US" dirty="0" smtClean="0">
                <a:solidFill>
                  <a:srgbClr val="FF0000"/>
                </a:solidFill>
                <a:latin typeface="Arial" panose="020B0604020202020204" pitchFamily="34" charset="0"/>
                <a:cs typeface="Arial" panose="020B0604020202020204" pitchFamily="34" charset="0"/>
                <a:sym typeface="Symbol" panose="05050102010706020507" pitchFamily="18" charset="2"/>
              </a:rPr>
              <a:t> </a:t>
            </a:r>
            <a:r>
              <a:rPr lang="en-US" b="1" dirty="0" smtClean="0">
                <a:solidFill>
                  <a:srgbClr val="FF0000"/>
                </a:solidFill>
                <a:latin typeface="Arial" panose="020B0604020202020204" pitchFamily="34" charset="0"/>
                <a:cs typeface="Arial" panose="020B0604020202020204" pitchFamily="34" charset="0"/>
                <a:sym typeface="Symbol" panose="05050102010706020507" pitchFamily="18" charset="2"/>
              </a:rPr>
              <a:t></a:t>
            </a:r>
            <a:r>
              <a:rPr lang="en-US" dirty="0" smtClean="0">
                <a:solidFill>
                  <a:srgbClr val="FF0000"/>
                </a:solidFill>
                <a:latin typeface="Arial" panose="020B0604020202020204" pitchFamily="34" charset="0"/>
                <a:cs typeface="Arial" panose="020B0604020202020204" pitchFamily="34" charset="0"/>
                <a:sym typeface="Symbol" panose="05050102010706020507" pitchFamily="18" charset="2"/>
              </a:rPr>
              <a:t>  </a:t>
            </a:r>
            <a:r>
              <a:rPr lang="en-US" dirty="0" smtClean="0">
                <a:latin typeface="Arial" panose="020B0604020202020204" pitchFamily="34" charset="0"/>
                <a:cs typeface="Arial" panose="020B0604020202020204" pitchFamily="34" charset="0"/>
                <a:sym typeface="Symbol" panose="05050102010706020507" pitchFamily="18" charset="2"/>
              </a:rPr>
              <a:t>2010 – Future</a:t>
            </a:r>
          </a:p>
          <a:p>
            <a:pPr marL="68580" indent="0">
              <a:buNone/>
            </a:pPr>
            <a:r>
              <a:rPr lang="en-US" dirty="0" smtClean="0">
                <a:cs typeface="Arial" panose="020B0604020202020204" pitchFamily="34" charset="0"/>
                <a:sym typeface="Symbol" panose="05050102010706020507" pitchFamily="18" charset="2"/>
              </a:rPr>
              <a:t>_____________</a:t>
            </a:r>
            <a:r>
              <a:rPr lang="en-US" u="sng" dirty="0" smtClean="0">
                <a:cs typeface="Arial" panose="020B0604020202020204" pitchFamily="34" charset="0"/>
                <a:sym typeface="Symbol" panose="05050102010706020507" pitchFamily="18" charset="2"/>
              </a:rPr>
              <a:t>l</a:t>
            </a:r>
            <a:r>
              <a:rPr lang="en-US" dirty="0" smtClean="0">
                <a:cs typeface="Arial" panose="020B0604020202020204" pitchFamily="34" charset="0"/>
                <a:sym typeface="Symbol" panose="05050102010706020507" pitchFamily="18" charset="2"/>
              </a:rPr>
              <a:t>_________</a:t>
            </a:r>
          </a:p>
          <a:p>
            <a:pPr marL="68580" indent="0">
              <a:buNone/>
            </a:pPr>
            <a:r>
              <a:rPr lang="en-US" sz="2800" dirty="0">
                <a:cs typeface="Arial" panose="020B0604020202020204" pitchFamily="34" charset="0"/>
                <a:sym typeface="Symbol" panose="05050102010706020507" pitchFamily="18" charset="2"/>
              </a:rPr>
              <a:t> </a:t>
            </a:r>
            <a:r>
              <a:rPr lang="en-US" sz="2800" dirty="0" smtClean="0">
                <a:cs typeface="Arial" panose="020B0604020202020204" pitchFamily="34" charset="0"/>
                <a:sym typeface="Symbol" panose="05050102010706020507" pitchFamily="18" charset="2"/>
              </a:rPr>
              <a:t>                  </a:t>
            </a:r>
            <a:r>
              <a:rPr lang="en-US" sz="2800" i="1" dirty="0" smtClean="0">
                <a:cs typeface="Arial" panose="020B0604020202020204" pitchFamily="34" charset="0"/>
                <a:sym typeface="Symbol" panose="05050102010706020507" pitchFamily="18" charset="2"/>
              </a:rPr>
              <a:t>Essential</a:t>
            </a:r>
            <a:endParaRPr lang="en-US" sz="2800" i="1" dirty="0"/>
          </a:p>
        </p:txBody>
      </p:sp>
      <p:sp>
        <p:nvSpPr>
          <p:cNvPr id="7" name="Text Box 2"/>
          <p:cNvSpPr txBox="1">
            <a:spLocks noChangeArrowheads="1"/>
          </p:cNvSpPr>
          <p:nvPr/>
        </p:nvSpPr>
        <p:spPr bwMode="auto">
          <a:xfrm>
            <a:off x="973931" y="755046"/>
            <a:ext cx="7196137" cy="1323439"/>
          </a:xfrm>
          <a:prstGeom prst="rect">
            <a:avLst/>
          </a:prstGeom>
          <a:noFill/>
          <a:ln>
            <a:noFill/>
          </a:ln>
          <a:effectLst/>
          <a:extLst>
            <a:ext uri="{909E8E84-426E-40DD-AFC4-6F175D3DCCD1}">
              <a14:hiddenFill xmlns:a14="http://schemas.microsoft.com/office/drawing/2010/main">
                <a:solidFill>
                  <a:srgbClr val="DCD4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buClr>
                <a:schemeClr val="tx2"/>
              </a:buClr>
              <a:buFont typeface="Wingdings" panose="05000000000000000000" pitchFamily="2" charset="2"/>
              <a:buNone/>
            </a:pPr>
            <a:r>
              <a:rPr lang="en-US" altLang="en-US" sz="4000" b="1" dirty="0" smtClean="0">
                <a:solidFill>
                  <a:schemeClr val="accent4">
                    <a:lumMod val="60000"/>
                    <a:lumOff val="40000"/>
                  </a:schemeClr>
                </a:solidFill>
                <a:latin typeface="Arial" panose="020B0604020202020204" pitchFamily="34" charset="0"/>
                <a:cs typeface="Arial" panose="020B0604020202020204" pitchFamily="34" charset="0"/>
              </a:rPr>
              <a:t>THE EVOLUTION OF EXECUTIVE COACHING</a:t>
            </a:r>
            <a:endParaRPr lang="en-US" altLang="en-US" sz="4000" b="1" dirty="0">
              <a:solidFill>
                <a:schemeClr val="accent4">
                  <a:lumMod val="60000"/>
                  <a:lumOff val="4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35250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10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5">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750" fill="hold"/>
                                        <p:tgtEl>
                                          <p:spTgt spid="5">
                                            <p:txEl>
                                              <p:pRg st="1" end="1"/>
                                            </p:txEl>
                                          </p:spTgt>
                                        </p:tgtEl>
                                        <p:attrNameLst>
                                          <p:attrName>ppt_x</p:attrName>
                                        </p:attrNameLst>
                                      </p:cBhvr>
                                      <p:tavLst>
                                        <p:tav tm="0">
                                          <p:val>
                                            <p:strVal val="0-#ppt_w/2"/>
                                          </p:val>
                                        </p:tav>
                                        <p:tav tm="100000">
                                          <p:val>
                                            <p:strVal val="#ppt_x"/>
                                          </p:val>
                                        </p:tav>
                                      </p:tavLst>
                                    </p:anim>
                                    <p:anim calcmode="lin" valueType="num">
                                      <p:cBhvr additive="base">
                                        <p:cTn id="12" dur="750" fill="hold"/>
                                        <p:tgtEl>
                                          <p:spTgt spid="5">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additive="base">
                                        <p:cTn id="15" dur="750" fill="hold"/>
                                        <p:tgtEl>
                                          <p:spTgt spid="5">
                                            <p:txEl>
                                              <p:pRg st="2" end="2"/>
                                            </p:txEl>
                                          </p:spTgt>
                                        </p:tgtEl>
                                        <p:attrNameLst>
                                          <p:attrName>ppt_x</p:attrName>
                                        </p:attrNameLst>
                                      </p:cBhvr>
                                      <p:tavLst>
                                        <p:tav tm="0">
                                          <p:val>
                                            <p:strVal val="0-#ppt_w/2"/>
                                          </p:val>
                                        </p:tav>
                                        <p:tav tm="100000">
                                          <p:val>
                                            <p:strVal val="#ppt_x"/>
                                          </p:val>
                                        </p:tav>
                                      </p:tavLst>
                                    </p:anim>
                                    <p:anim calcmode="lin" valueType="num">
                                      <p:cBhvr additive="base">
                                        <p:cTn id="16" dur="75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grpId="0"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 calcmode="lin" valueType="num">
                                      <p:cBhvr additive="base">
                                        <p:cTn id="21" dur="100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22" dur="1000" fill="hold"/>
                                        <p:tgtEl>
                                          <p:spTgt spid="6">
                                            <p:txEl>
                                              <p:pRg st="0" end="0"/>
                                            </p:txEl>
                                          </p:spTgt>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6">
                                            <p:txEl>
                                              <p:pRg st="1" end="1"/>
                                            </p:txEl>
                                          </p:spTgt>
                                        </p:tgtEl>
                                        <p:attrNameLst>
                                          <p:attrName>style.visibility</p:attrName>
                                        </p:attrNameLst>
                                      </p:cBhvr>
                                      <p:to>
                                        <p:strVal val="visible"/>
                                      </p:to>
                                    </p:set>
                                    <p:anim calcmode="lin" valueType="num">
                                      <p:cBhvr additive="base">
                                        <p:cTn id="25" dur="1000" fill="hold"/>
                                        <p:tgtEl>
                                          <p:spTgt spid="6">
                                            <p:txEl>
                                              <p:pRg st="1" end="1"/>
                                            </p:txEl>
                                          </p:spTgt>
                                        </p:tgtEl>
                                        <p:attrNameLst>
                                          <p:attrName>ppt_x</p:attrName>
                                        </p:attrNameLst>
                                      </p:cBhvr>
                                      <p:tavLst>
                                        <p:tav tm="0">
                                          <p:val>
                                            <p:strVal val="1+#ppt_w/2"/>
                                          </p:val>
                                        </p:tav>
                                        <p:tav tm="100000">
                                          <p:val>
                                            <p:strVal val="#ppt_x"/>
                                          </p:val>
                                        </p:tav>
                                      </p:tavLst>
                                    </p:anim>
                                    <p:anim calcmode="lin" valueType="num">
                                      <p:cBhvr additive="base">
                                        <p:cTn id="26" dur="1000" fill="hold"/>
                                        <p:tgtEl>
                                          <p:spTgt spid="6">
                                            <p:txEl>
                                              <p:pRg st="1" end="1"/>
                                            </p:txEl>
                                          </p:spTgt>
                                        </p:tgtEl>
                                        <p:attrNameLst>
                                          <p:attrName>ppt_y</p:attrName>
                                        </p:attrNameLst>
                                      </p:cBhvr>
                                      <p:tavLst>
                                        <p:tav tm="0">
                                          <p:val>
                                            <p:strVal val="#ppt_y"/>
                                          </p:val>
                                        </p:tav>
                                        <p:tav tm="100000">
                                          <p:val>
                                            <p:strVal val="#ppt_y"/>
                                          </p:val>
                                        </p:tav>
                                      </p:tavLst>
                                    </p:anim>
                                  </p:childTnLst>
                                </p:cTn>
                              </p:par>
                              <p:par>
                                <p:cTn id="27" presetID="2" presetClass="entr" presetSubtype="2" fill="hold" grpId="0" nodeType="withEffect">
                                  <p:stCondLst>
                                    <p:cond delay="0"/>
                                  </p:stCondLst>
                                  <p:childTnLst>
                                    <p:set>
                                      <p:cBhvr>
                                        <p:cTn id="28" dur="1" fill="hold">
                                          <p:stCondLst>
                                            <p:cond delay="0"/>
                                          </p:stCondLst>
                                        </p:cTn>
                                        <p:tgtEl>
                                          <p:spTgt spid="6">
                                            <p:txEl>
                                              <p:pRg st="2" end="2"/>
                                            </p:txEl>
                                          </p:spTgt>
                                        </p:tgtEl>
                                        <p:attrNameLst>
                                          <p:attrName>style.visibility</p:attrName>
                                        </p:attrNameLst>
                                      </p:cBhvr>
                                      <p:to>
                                        <p:strVal val="visible"/>
                                      </p:to>
                                    </p:set>
                                    <p:anim calcmode="lin" valueType="num">
                                      <p:cBhvr additive="base">
                                        <p:cTn id="29" dur="1000" fill="hold"/>
                                        <p:tgtEl>
                                          <p:spTgt spid="6">
                                            <p:txEl>
                                              <p:pRg st="2" end="2"/>
                                            </p:txEl>
                                          </p:spTgt>
                                        </p:tgtEl>
                                        <p:attrNameLst>
                                          <p:attrName>ppt_x</p:attrName>
                                        </p:attrNameLst>
                                      </p:cBhvr>
                                      <p:tavLst>
                                        <p:tav tm="0">
                                          <p:val>
                                            <p:strVal val="1+#ppt_w/2"/>
                                          </p:val>
                                        </p:tav>
                                        <p:tav tm="100000">
                                          <p:val>
                                            <p:strVal val="#ppt_x"/>
                                          </p:val>
                                        </p:tav>
                                      </p:tavLst>
                                    </p:anim>
                                    <p:anim calcmode="lin" valueType="num">
                                      <p:cBhvr additive="base">
                                        <p:cTn id="30" dur="100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2362200"/>
            <a:ext cx="7772400" cy="4267200"/>
          </a:xfrm>
        </p:spPr>
        <p:txBody>
          <a:bodyPr/>
          <a:lstStyle/>
          <a:p>
            <a:pPr marL="68580" indent="0" algn="just">
              <a:buNone/>
            </a:pPr>
            <a:r>
              <a:rPr lang="en-US" sz="3600" b="1" i="1" dirty="0" smtClean="0">
                <a:latin typeface="Arial" panose="020B0604020202020204" pitchFamily="34" charset="0"/>
                <a:cs typeface="Arial" panose="020B0604020202020204" pitchFamily="34" charset="0"/>
              </a:rPr>
              <a:t>“My CEO peers say that if we don’t have an executive coach, we just don’t have all the resources we need to do these jobs.”</a:t>
            </a:r>
          </a:p>
          <a:p>
            <a:pPr marL="68580" indent="0" algn="just">
              <a:buNone/>
            </a:pPr>
            <a:endParaRPr lang="en-US" sz="1600" b="1" i="1" dirty="0" smtClean="0">
              <a:latin typeface="Arial" panose="020B0604020202020204" pitchFamily="34" charset="0"/>
              <a:cs typeface="Arial" panose="020B0604020202020204" pitchFamily="34" charset="0"/>
            </a:endParaRPr>
          </a:p>
          <a:p>
            <a:pPr marL="68580" indent="0">
              <a:buNone/>
            </a:pPr>
            <a:r>
              <a:rPr lang="en-US" sz="2400" b="1" i="1" dirty="0" smtClean="0">
                <a:latin typeface="Arial" panose="020B0604020202020204" pitchFamily="34" charset="0"/>
                <a:cs typeface="Arial" panose="020B0604020202020204" pitchFamily="34" charset="0"/>
              </a:rPr>
              <a:t>                                                          -- Ellen J. Kullman</a:t>
            </a:r>
          </a:p>
          <a:p>
            <a:pPr marL="68580" indent="0">
              <a:buNone/>
            </a:pPr>
            <a:r>
              <a:rPr lang="en-US" sz="2400" b="1" i="1" dirty="0" smtClean="0">
                <a:latin typeface="Arial" panose="020B0604020202020204" pitchFamily="34" charset="0"/>
                <a:cs typeface="Arial" panose="020B0604020202020204" pitchFamily="34" charset="0"/>
              </a:rPr>
              <a:t>                            Former Chairman and CEO, Dupont</a:t>
            </a:r>
            <a:endParaRPr lang="en-US" sz="2400" b="1" i="1" dirty="0">
              <a:latin typeface="Arial" panose="020B0604020202020204" pitchFamily="34" charset="0"/>
              <a:cs typeface="Arial" panose="020B0604020202020204" pitchFamily="34" charset="0"/>
            </a:endParaRPr>
          </a:p>
        </p:txBody>
      </p:sp>
      <p:sp>
        <p:nvSpPr>
          <p:cNvPr id="4" name="Title 1"/>
          <p:cNvSpPr>
            <a:spLocks noGrp="1"/>
          </p:cNvSpPr>
          <p:nvPr>
            <p:ph type="title"/>
          </p:nvPr>
        </p:nvSpPr>
        <p:spPr>
          <a:xfrm>
            <a:off x="762000" y="495300"/>
            <a:ext cx="7848600" cy="990600"/>
          </a:xfrm>
        </p:spPr>
        <p:txBody>
          <a:bodyPr anchor="t" anchorCtr="0">
            <a:noAutofit/>
          </a:bodyPr>
          <a:lstStyle/>
          <a:p>
            <a:pPr algn="ctr">
              <a:spcBef>
                <a:spcPts val="0"/>
              </a:spcBef>
            </a:pPr>
            <a:r>
              <a:rPr lang="en-US" sz="4400" dirty="0" smtClean="0">
                <a:solidFill>
                  <a:schemeClr val="accent4">
                    <a:lumMod val="60000"/>
                    <a:lumOff val="40000"/>
                  </a:schemeClr>
                </a:solidFill>
                <a:effectLst>
                  <a:outerShdw blurRad="38100" dist="38100" dir="2700000" algn="tl">
                    <a:srgbClr val="000000">
                      <a:alpha val="43137"/>
                    </a:srgbClr>
                  </a:outerShdw>
                </a:effectLst>
                <a:latin typeface="Arial" pitchFamily="34" charset="0"/>
                <a:cs typeface="Arial" pitchFamily="34" charset="0"/>
              </a:rPr>
              <a:t>COACHING FOR TOP</a:t>
            </a:r>
            <a:r>
              <a:rPr lang="en-US" sz="4400" dirty="0">
                <a:solidFill>
                  <a:schemeClr val="accent4">
                    <a:lumMod val="60000"/>
                    <a:lumOff val="40000"/>
                  </a:schemeClr>
                </a:solidFill>
                <a:effectLst>
                  <a:outerShdw blurRad="38100" dist="38100" dir="2700000" algn="tl">
                    <a:srgbClr val="000000">
                      <a:alpha val="43137"/>
                    </a:srgbClr>
                  </a:outerShdw>
                </a:effectLst>
                <a:latin typeface="Arial" pitchFamily="34" charset="0"/>
                <a:cs typeface="Arial" pitchFamily="34" charset="0"/>
              </a:rPr>
              <a:t> </a:t>
            </a:r>
            <a:r>
              <a:rPr lang="en-US" sz="4400" dirty="0" smtClean="0">
                <a:solidFill>
                  <a:schemeClr val="accent4">
                    <a:lumMod val="60000"/>
                    <a:lumOff val="40000"/>
                  </a:schemeClr>
                </a:solidFill>
                <a:effectLst>
                  <a:outerShdw blurRad="38100" dist="38100" dir="2700000" algn="tl">
                    <a:srgbClr val="000000">
                      <a:alpha val="43137"/>
                    </a:srgbClr>
                  </a:outerShdw>
                </a:effectLst>
                <a:latin typeface="Arial" pitchFamily="34" charset="0"/>
                <a:cs typeface="Arial" pitchFamily="34" charset="0"/>
              </a:rPr>
              <a:t>LEADERS – REALLY?</a:t>
            </a:r>
            <a:r>
              <a:rPr lang="en-US" sz="4400" b="1" dirty="0" smtClean="0">
                <a:effectLst>
                  <a:outerShdw blurRad="38100" dist="38100" dir="2700000" algn="tl">
                    <a:srgbClr val="000000">
                      <a:alpha val="43137"/>
                    </a:srgbClr>
                  </a:outerShdw>
                </a:effectLst>
                <a:latin typeface="Arial" pitchFamily="34" charset="0"/>
                <a:cs typeface="Arial" pitchFamily="34" charset="0"/>
              </a:rPr>
              <a:t/>
            </a:r>
            <a:br>
              <a:rPr lang="en-US" sz="4400" b="1" dirty="0" smtClean="0">
                <a:effectLst>
                  <a:outerShdw blurRad="38100" dist="38100" dir="2700000" algn="tl">
                    <a:srgbClr val="000000">
                      <a:alpha val="43137"/>
                    </a:srgbClr>
                  </a:outerShdw>
                </a:effectLst>
                <a:latin typeface="Arial" pitchFamily="34" charset="0"/>
                <a:cs typeface="Arial" pitchFamily="34" charset="0"/>
              </a:rPr>
            </a:br>
            <a:r>
              <a:rPr lang="en-US" sz="2000" b="1" dirty="0" smtClean="0">
                <a:ln w="12700">
                  <a:noFill/>
                  <a:prstDash val="solid"/>
                </a:ln>
                <a:solidFill>
                  <a:schemeClr val="tx1"/>
                </a:solidFill>
                <a:effectLst>
                  <a:outerShdw blurRad="38100" dist="38100" dir="2700000" algn="tl">
                    <a:srgbClr val="000000">
                      <a:alpha val="43137"/>
                    </a:srgbClr>
                  </a:outerShdw>
                </a:effectLst>
                <a:latin typeface="Arial" pitchFamily="34" charset="0"/>
                <a:ea typeface="Calibri"/>
                <a:cs typeface="Arial" pitchFamily="34" charset="0"/>
              </a:rPr>
              <a:t/>
            </a:r>
            <a:br>
              <a:rPr lang="en-US" sz="2000" b="1" dirty="0" smtClean="0">
                <a:ln w="12700">
                  <a:noFill/>
                  <a:prstDash val="solid"/>
                </a:ln>
                <a:solidFill>
                  <a:schemeClr val="tx1"/>
                </a:solidFill>
                <a:effectLst>
                  <a:outerShdw blurRad="38100" dist="38100" dir="2700000" algn="tl">
                    <a:srgbClr val="000000">
                      <a:alpha val="43137"/>
                    </a:srgbClr>
                  </a:outerShdw>
                </a:effectLst>
                <a:latin typeface="Arial" pitchFamily="34" charset="0"/>
                <a:ea typeface="Calibri"/>
                <a:cs typeface="Arial" pitchFamily="34" charset="0"/>
              </a:rPr>
            </a:br>
            <a:r>
              <a:rPr lang="en-US" sz="4400" b="1" dirty="0" smtClean="0">
                <a:ln w="12700">
                  <a:noFill/>
                  <a:prstDash val="solid"/>
                </a:ln>
                <a:solidFill>
                  <a:schemeClr val="tx1"/>
                </a:solidFill>
                <a:effectLst>
                  <a:outerShdw blurRad="38100" dist="38100" dir="2700000" algn="tl">
                    <a:srgbClr val="000000">
                      <a:alpha val="43137"/>
                    </a:srgbClr>
                  </a:outerShdw>
                </a:effectLst>
                <a:latin typeface="Arial" pitchFamily="34" charset="0"/>
                <a:cs typeface="Arial" pitchFamily="34" charset="0"/>
              </a:rPr>
              <a:t/>
            </a:r>
            <a:br>
              <a:rPr lang="en-US" sz="4400" b="1" dirty="0" smtClean="0">
                <a:ln w="12700">
                  <a:noFill/>
                  <a:prstDash val="solid"/>
                </a:ln>
                <a:solidFill>
                  <a:schemeClr val="tx1"/>
                </a:solidFill>
                <a:effectLst>
                  <a:outerShdw blurRad="38100" dist="38100" dir="2700000" algn="tl">
                    <a:srgbClr val="000000">
                      <a:alpha val="43137"/>
                    </a:srgbClr>
                  </a:outerShdw>
                </a:effectLst>
                <a:latin typeface="Arial" pitchFamily="34" charset="0"/>
                <a:cs typeface="Arial" pitchFamily="34" charset="0"/>
              </a:rPr>
            </a:br>
            <a:r>
              <a:rPr lang="en-US" sz="4400" b="1" dirty="0" smtClean="0">
                <a:ln w="12700">
                  <a:noFill/>
                  <a:prstDash val="solid"/>
                </a:ln>
                <a:solidFill>
                  <a:schemeClr val="tx1"/>
                </a:solidFill>
                <a:effectLst>
                  <a:outerShdw blurRad="38100" dist="38100" dir="2700000" algn="tl">
                    <a:srgbClr val="000000">
                      <a:alpha val="43137"/>
                    </a:srgbClr>
                  </a:outerShdw>
                </a:effectLst>
                <a:latin typeface="Arial" pitchFamily="34" charset="0"/>
                <a:cs typeface="Arial" pitchFamily="34" charset="0"/>
              </a:rPr>
              <a:t/>
            </a:r>
            <a:br>
              <a:rPr lang="en-US" sz="4400" b="1" dirty="0" smtClean="0">
                <a:ln w="12700">
                  <a:noFill/>
                  <a:prstDash val="solid"/>
                </a:ln>
                <a:solidFill>
                  <a:schemeClr val="tx1"/>
                </a:solidFill>
                <a:effectLst>
                  <a:outerShdw blurRad="38100" dist="38100" dir="2700000" algn="tl">
                    <a:srgbClr val="000000">
                      <a:alpha val="43137"/>
                    </a:srgbClr>
                  </a:outerShdw>
                </a:effectLst>
                <a:latin typeface="Arial" pitchFamily="34" charset="0"/>
                <a:cs typeface="Arial" pitchFamily="34" charset="0"/>
              </a:rPr>
            </a:br>
            <a:r>
              <a:rPr lang="en-US" sz="4400" b="1" dirty="0">
                <a:ln w="12700">
                  <a:noFill/>
                  <a:prstDash val="solid"/>
                </a:ln>
                <a:solidFill>
                  <a:schemeClr val="tx1"/>
                </a:solidFill>
                <a:effectLst>
                  <a:outerShdw blurRad="38100" dist="38100" dir="2700000" algn="tl">
                    <a:srgbClr val="000000">
                      <a:alpha val="43137"/>
                    </a:srgbClr>
                  </a:outerShdw>
                </a:effectLst>
                <a:latin typeface="Arial" pitchFamily="34" charset="0"/>
                <a:cs typeface="Arial" pitchFamily="34" charset="0"/>
              </a:rPr>
              <a:t/>
            </a:r>
            <a:br>
              <a:rPr lang="en-US" sz="4400" b="1" dirty="0">
                <a:ln w="12700">
                  <a:noFill/>
                  <a:prstDash val="solid"/>
                </a:ln>
                <a:solidFill>
                  <a:schemeClr val="tx1"/>
                </a:solidFill>
                <a:effectLst>
                  <a:outerShdw blurRad="38100" dist="38100" dir="2700000" algn="tl">
                    <a:srgbClr val="000000">
                      <a:alpha val="43137"/>
                    </a:srgbClr>
                  </a:outerShdw>
                </a:effectLst>
                <a:latin typeface="Arial" pitchFamily="34" charset="0"/>
                <a:cs typeface="Arial" pitchFamily="34" charset="0"/>
              </a:rPr>
            </a:br>
            <a:endParaRPr lang="en-US" sz="4400" b="1" dirty="0">
              <a:ln w="12700">
                <a:noFill/>
                <a:prstDash val="solid"/>
              </a:ln>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249767403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Custom 21">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FED46B"/>
      </a:hlink>
      <a:folHlink>
        <a:srgbClr val="FED46B"/>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Presentation2</Template>
  <TotalTime>3087</TotalTime>
  <Words>508</Words>
  <Application>Microsoft Office PowerPoint</Application>
  <PresentationFormat>On-screen Show (4:3)</PresentationFormat>
  <Paragraphs>115</Paragraphs>
  <Slides>25</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25</vt:i4>
      </vt:variant>
    </vt:vector>
  </HeadingPairs>
  <TitlesOfParts>
    <vt:vector size="36" baseType="lpstr">
      <vt:lpstr>Arial</vt:lpstr>
      <vt:lpstr>Calibri</vt:lpstr>
      <vt:lpstr>Cambria</vt:lpstr>
      <vt:lpstr>Consolas</vt:lpstr>
      <vt:lpstr>Corbel</vt:lpstr>
      <vt:lpstr>Symbol</vt:lpstr>
      <vt:lpstr>Times New Roman</vt:lpstr>
      <vt:lpstr>Wingdings</vt:lpstr>
      <vt:lpstr>Wingdings 2</vt:lpstr>
      <vt:lpstr>Wingdings 3</vt:lpstr>
      <vt:lpstr>Metro</vt:lpstr>
      <vt:lpstr> Karol M. Wasylyshyn, Psy.D.                    October 27, 2015 Philadelphia, PA </vt:lpstr>
      <vt:lpstr>ARE LEADERS  BORN OR MADE?    </vt:lpstr>
      <vt:lpstr>3 DESTINY FACTORS:   </vt:lpstr>
      <vt:lpstr>EXECUTIVE BEHAVIOR   </vt:lpstr>
      <vt:lpstr>PowerPoint Presentation</vt:lpstr>
      <vt:lpstr>PowerPoint Presentation</vt:lpstr>
      <vt:lpstr>PowerPoint Presentation</vt:lpstr>
      <vt:lpstr>PowerPoint Presentation</vt:lpstr>
      <vt:lpstr>COACHING FOR TOP LEADERS – REALLY?     </vt:lpstr>
      <vt:lpstr>WHAT TOP LEADERS GET COACHED?  </vt:lpstr>
      <vt:lpstr>WHO ARE THE EXECUTIVE COACHES?   </vt:lpstr>
      <vt:lpstr>WHAT IS THE COACHING PROCESS?   </vt:lpstr>
      <vt:lpstr>TOOL FOR GAUGING PROGRESS:</vt:lpstr>
      <vt:lpstr>Visual Leadership Metaphor (VLM)™ </vt:lpstr>
      <vt:lpstr>Visual Leadership Metaphor (VLM)™ </vt:lpstr>
      <vt:lpstr>Visual Leadership Metaphor (VLM)™ </vt:lpstr>
      <vt:lpstr>Visual Leadership Metaphor (VLM)™ </vt:lpstr>
      <vt:lpstr>Visual Leadership Metaphor (VLM)™ </vt:lpstr>
      <vt:lpstr>Visual Leadership Metaphor (VLM)™ </vt:lpstr>
      <vt:lpstr>Visual Leadership Metaphor (VLM)™ </vt:lpstr>
      <vt:lpstr>WHAT IS THE COACHING PROCESS?</vt:lpstr>
      <vt:lpstr>PowerPoint Presentation</vt:lpstr>
      <vt:lpstr>TRUSTED LEADERSHIP ADVISOR (TLA)</vt:lpstr>
      <vt:lpstr>VALUE OF THE TRUSTED LEADERSHIP ADVISOR (TLA)</vt:lpstr>
      <vt:lpstr>PowerPoint Presentation</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Carol</dc:creator>
  <cp:lastModifiedBy>Carol Tests</cp:lastModifiedBy>
  <cp:revision>182</cp:revision>
  <cp:lastPrinted>2016-10-20T11:17:58Z</cp:lastPrinted>
  <dcterms:created xsi:type="dcterms:W3CDTF">2014-11-25T17:24:06Z</dcterms:created>
  <dcterms:modified xsi:type="dcterms:W3CDTF">2016-10-25T14:09:13Z</dcterms:modified>
</cp:coreProperties>
</file>